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98" r:id="rId2"/>
    <p:sldId id="333" r:id="rId3"/>
    <p:sldId id="302" r:id="rId4"/>
    <p:sldId id="305" r:id="rId5"/>
    <p:sldId id="336" r:id="rId6"/>
    <p:sldId id="275" r:id="rId7"/>
    <p:sldId id="276" r:id="rId8"/>
    <p:sldId id="293" r:id="rId9"/>
    <p:sldId id="282" r:id="rId10"/>
    <p:sldId id="283" r:id="rId11"/>
    <p:sldId id="287" r:id="rId12"/>
    <p:sldId id="294" r:id="rId13"/>
    <p:sldId id="309" r:id="rId14"/>
    <p:sldId id="265" r:id="rId15"/>
    <p:sldId id="328" r:id="rId16"/>
    <p:sldId id="284" r:id="rId17"/>
    <p:sldId id="332" r:id="rId18"/>
    <p:sldId id="331" r:id="rId19"/>
    <p:sldId id="325" r:id="rId20"/>
    <p:sldId id="271" r:id="rId21"/>
    <p:sldId id="272" r:id="rId22"/>
    <p:sldId id="273" r:id="rId23"/>
    <p:sldId id="296" r:id="rId24"/>
    <p:sldId id="320" r:id="rId25"/>
    <p:sldId id="321" r:id="rId26"/>
    <p:sldId id="311" r:id="rId27"/>
    <p:sldId id="322" r:id="rId28"/>
    <p:sldId id="334" r:id="rId29"/>
    <p:sldId id="335" r:id="rId30"/>
    <p:sldId id="310" r:id="rId31"/>
    <p:sldId id="323" r:id="rId32"/>
    <p:sldId id="285" r:id="rId33"/>
    <p:sldId id="286" r:id="rId34"/>
    <p:sldId id="30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F55856-E3D4-40A2-A831-F59501E5D9F3}" v="1267" dt="2026-03-27T13:01:06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75717" autoAdjust="0"/>
  </p:normalViewPr>
  <p:slideViewPr>
    <p:cSldViewPr snapToGrid="0">
      <p:cViewPr varScale="1">
        <p:scale>
          <a:sx n="102" d="100"/>
          <a:sy n="102" d="100"/>
        </p:scale>
        <p:origin x="1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ny de Haan" userId="50e5798c-7059-487a-80af-b5ef2c657ff3" providerId="ADAL" clId="{A9267604-AD5F-4580-B183-17EAEC48FC59}"/>
    <pc:docChg chg="undo custSel addSld delSld modSld sldOrd addMainMaster delMainMaster">
      <pc:chgData name="Danny de Haan" userId="50e5798c-7059-487a-80af-b5ef2c657ff3" providerId="ADAL" clId="{A9267604-AD5F-4580-B183-17EAEC48FC59}" dt="2026-03-27T14:11:12.073" v="4527" actId="368"/>
      <pc:docMkLst>
        <pc:docMk/>
      </pc:docMkLst>
      <pc:sldChg chg="addSp modSp new mod modTransition modClrScheme modAnim chgLayout modNotes modNotesTx">
        <pc:chgData name="Danny de Haan" userId="50e5798c-7059-487a-80af-b5ef2c657ff3" providerId="ADAL" clId="{A9267604-AD5F-4580-B183-17EAEC48FC59}" dt="2026-03-27T14:11:11.814" v="4505" actId="368"/>
        <pc:sldMkLst>
          <pc:docMk/>
          <pc:sldMk cId="2452625511" sldId="265"/>
        </pc:sldMkLst>
        <pc:spChg chg="add mod">
          <ac:chgData name="Danny de Haan" userId="50e5798c-7059-487a-80af-b5ef2c657ff3" providerId="ADAL" clId="{A9267604-AD5F-4580-B183-17EAEC48FC59}" dt="2026-03-23T09:18:00.516" v="334"/>
          <ac:spMkLst>
            <pc:docMk/>
            <pc:sldMk cId="2452625511" sldId="265"/>
            <ac:spMk id="2" creationId="{3BCCAB1C-6060-443A-BFA5-F263A01DDE43}"/>
          </ac:spMkLst>
        </pc:spChg>
        <pc:spChg chg="add mod">
          <ac:chgData name="Danny de Haan" userId="50e5798c-7059-487a-80af-b5ef2c657ff3" providerId="ADAL" clId="{A9267604-AD5F-4580-B183-17EAEC48FC59}" dt="2026-03-23T11:18:35.658" v="1659" actId="20577"/>
          <ac:spMkLst>
            <pc:docMk/>
            <pc:sldMk cId="2452625511" sldId="265"/>
            <ac:spMk id="3" creationId="{9C259889-74C0-4DD4-A4EF-EE4AC83FACAC}"/>
          </ac:spMkLst>
        </pc:spChg>
        <pc:spChg chg="add mod">
          <ac:chgData name="Danny de Haan" userId="50e5798c-7059-487a-80af-b5ef2c657ff3" providerId="ADAL" clId="{A9267604-AD5F-4580-B183-17EAEC48FC59}" dt="2026-03-23T09:18:00.516" v="343"/>
          <ac:spMkLst>
            <pc:docMk/>
            <pc:sldMk cId="2452625511" sldId="265"/>
            <ac:spMk id="4" creationId="{A27C38E5-36A6-4C7F-BD17-F4D09E51914F}"/>
          </ac:spMkLst>
        </pc:spChg>
        <pc:spChg chg="add mod">
          <ac:chgData name="Danny de Haan" userId="50e5798c-7059-487a-80af-b5ef2c657ff3" providerId="ADAL" clId="{A9267604-AD5F-4580-B183-17EAEC48FC59}" dt="2026-03-23T09:18:00.530" v="346"/>
          <ac:spMkLst>
            <pc:docMk/>
            <pc:sldMk cId="2452625511" sldId="265"/>
            <ac:spMk id="5" creationId="{E45D64AE-F736-4406-BCC6-E064AAE500AD}"/>
          </ac:spMkLst>
        </pc:spChg>
        <pc:spChg chg="add mod">
          <ac:chgData name="Danny de Haan" userId="50e5798c-7059-487a-80af-b5ef2c657ff3" providerId="ADAL" clId="{A9267604-AD5F-4580-B183-17EAEC48FC59}" dt="2026-03-23T09:18:00.531" v="350"/>
          <ac:spMkLst>
            <pc:docMk/>
            <pc:sldMk cId="2452625511" sldId="265"/>
            <ac:spMk id="6" creationId="{44614D71-CB01-45A0-8681-97D371F6B9CD}"/>
          </ac:spMkLst>
        </pc:spChg>
        <pc:spChg chg="add mod">
          <ac:chgData name="Danny de Haan" userId="50e5798c-7059-487a-80af-b5ef2c657ff3" providerId="ADAL" clId="{A9267604-AD5F-4580-B183-17EAEC48FC59}" dt="2026-03-26T15:37:04.647" v="3510"/>
          <ac:spMkLst>
            <pc:docMk/>
            <pc:sldMk cId="2452625511" sldId="265"/>
            <ac:spMk id="7" creationId="{DEF1EC9E-120E-4298-8498-4D6EA759FF91}"/>
          </ac:spMkLst>
        </pc:spChg>
      </pc:sldChg>
      <pc:sldChg chg="addSp modSp new del mod modTransition modClrScheme modAnim chgLayout modNotesTx">
        <pc:chgData name="Danny de Haan" userId="50e5798c-7059-487a-80af-b5ef2c657ff3" providerId="ADAL" clId="{A9267604-AD5F-4580-B183-17EAEC48FC59}" dt="2026-03-26T15:34:07.757" v="3473"/>
        <pc:sldMkLst>
          <pc:docMk/>
          <pc:sldMk cId="809111889" sldId="270"/>
        </pc:sldMkLst>
      </pc:sldChg>
      <pc:sldChg chg="addSp modSp new mod modTransition modClrScheme modAnim chgLayout modNotes modNotesTx">
        <pc:chgData name="Danny de Haan" userId="50e5798c-7059-487a-80af-b5ef2c657ff3" providerId="ADAL" clId="{A9267604-AD5F-4580-B183-17EAEC48FC59}" dt="2026-03-27T14:11:11.904" v="4515" actId="368"/>
        <pc:sldMkLst>
          <pc:docMk/>
          <pc:sldMk cId="604085096" sldId="271"/>
        </pc:sldMkLst>
        <pc:spChg chg="add mod">
          <ac:chgData name="Danny de Haan" userId="50e5798c-7059-487a-80af-b5ef2c657ff3" providerId="ADAL" clId="{A9267604-AD5F-4580-B183-17EAEC48FC59}" dt="2026-03-23T09:19:34.225" v="557"/>
          <ac:spMkLst>
            <pc:docMk/>
            <pc:sldMk cId="604085096" sldId="271"/>
            <ac:spMk id="2" creationId="{EB6ABF78-E819-43AF-A8BC-9D13F24BB12B}"/>
          </ac:spMkLst>
        </pc:spChg>
        <pc:spChg chg="add mod">
          <ac:chgData name="Danny de Haan" userId="50e5798c-7059-487a-80af-b5ef2c657ff3" providerId="ADAL" clId="{A9267604-AD5F-4580-B183-17EAEC48FC59}" dt="2026-03-23T12:09:31.390" v="1805" actId="20577"/>
          <ac:spMkLst>
            <pc:docMk/>
            <pc:sldMk cId="604085096" sldId="271"/>
            <ac:spMk id="3" creationId="{E558F800-B75E-42E6-903B-5C8A5F0A515E}"/>
          </ac:spMkLst>
        </pc:spChg>
        <pc:spChg chg="add mod">
          <ac:chgData name="Danny de Haan" userId="50e5798c-7059-487a-80af-b5ef2c657ff3" providerId="ADAL" clId="{A9267604-AD5F-4580-B183-17EAEC48FC59}" dt="2026-03-23T09:19:34.231" v="565"/>
          <ac:spMkLst>
            <pc:docMk/>
            <pc:sldMk cId="604085096" sldId="271"/>
            <ac:spMk id="4" creationId="{CC1E64E1-B1A4-4365-AD11-B0A9F330C390}"/>
          </ac:spMkLst>
        </pc:spChg>
        <pc:spChg chg="add mod">
          <ac:chgData name="Danny de Haan" userId="50e5798c-7059-487a-80af-b5ef2c657ff3" providerId="ADAL" clId="{A9267604-AD5F-4580-B183-17EAEC48FC59}" dt="2026-03-23T09:19:34.233" v="569"/>
          <ac:spMkLst>
            <pc:docMk/>
            <pc:sldMk cId="604085096" sldId="271"/>
            <ac:spMk id="5" creationId="{2CED95B1-E75B-4260-BE99-120CD2F8C7E5}"/>
          </ac:spMkLst>
        </pc:spChg>
        <pc:spChg chg="add mod">
          <ac:chgData name="Danny de Haan" userId="50e5798c-7059-487a-80af-b5ef2c657ff3" providerId="ADAL" clId="{A9267604-AD5F-4580-B183-17EAEC48FC59}" dt="2026-03-23T09:19:34.236" v="574"/>
          <ac:spMkLst>
            <pc:docMk/>
            <pc:sldMk cId="604085096" sldId="271"/>
            <ac:spMk id="6" creationId="{1FCE284C-AA93-468A-8631-67EFBDD79B1D}"/>
          </ac:spMkLst>
        </pc:spChg>
        <pc:spChg chg="add mod">
          <ac:chgData name="Danny de Haan" userId="50e5798c-7059-487a-80af-b5ef2c657ff3" providerId="ADAL" clId="{A9267604-AD5F-4580-B183-17EAEC48FC59}" dt="2026-03-23T09:19:34.236" v="578"/>
          <ac:spMkLst>
            <pc:docMk/>
            <pc:sldMk cId="604085096" sldId="271"/>
            <ac:spMk id="7" creationId="{81122CEE-0C58-432A-B0A2-4B867AEB210F}"/>
          </ac:spMkLst>
        </pc:spChg>
        <pc:spChg chg="add mod">
          <ac:chgData name="Danny de Haan" userId="50e5798c-7059-487a-80af-b5ef2c657ff3" providerId="ADAL" clId="{A9267604-AD5F-4580-B183-17EAEC48FC59}" dt="2026-03-23T09:19:34.243" v="582"/>
          <ac:spMkLst>
            <pc:docMk/>
            <pc:sldMk cId="604085096" sldId="271"/>
            <ac:spMk id="8" creationId="{9D06AB25-E3C8-4C34-8CFC-729B356CB423}"/>
          </ac:spMkLst>
        </pc:spChg>
        <pc:spChg chg="add mod">
          <ac:chgData name="Danny de Haan" userId="50e5798c-7059-487a-80af-b5ef2c657ff3" providerId="ADAL" clId="{A9267604-AD5F-4580-B183-17EAEC48FC59}" dt="2026-03-23T09:19:34.249" v="587"/>
          <ac:spMkLst>
            <pc:docMk/>
            <pc:sldMk cId="604085096" sldId="271"/>
            <ac:spMk id="9" creationId="{F41F87B7-0048-40F2-9311-C9F39E327FF0}"/>
          </ac:spMkLst>
        </pc:spChg>
      </pc:sldChg>
      <pc:sldChg chg="addSp modSp new mod modTransition modClrScheme modAnim chgLayout modNotes modNotesTx">
        <pc:chgData name="Danny de Haan" userId="50e5798c-7059-487a-80af-b5ef2c657ff3" providerId="ADAL" clId="{A9267604-AD5F-4580-B183-17EAEC48FC59}" dt="2026-03-27T14:11:11.946" v="4517" actId="368"/>
        <pc:sldMkLst>
          <pc:docMk/>
          <pc:sldMk cId="2187221317" sldId="272"/>
        </pc:sldMkLst>
        <pc:spChg chg="add mod">
          <ac:chgData name="Danny de Haan" userId="50e5798c-7059-487a-80af-b5ef2c657ff3" providerId="ADAL" clId="{A9267604-AD5F-4580-B183-17EAEC48FC59}" dt="2026-03-23T09:19:47.405" v="593"/>
          <ac:spMkLst>
            <pc:docMk/>
            <pc:sldMk cId="2187221317" sldId="272"/>
            <ac:spMk id="2" creationId="{546F1336-18F3-45F6-B457-8A4960201E68}"/>
          </ac:spMkLst>
        </pc:spChg>
        <pc:spChg chg="add mod">
          <ac:chgData name="Danny de Haan" userId="50e5798c-7059-487a-80af-b5ef2c657ff3" providerId="ADAL" clId="{A9267604-AD5F-4580-B183-17EAEC48FC59}" dt="2026-03-23T09:19:47.408" v="597"/>
          <ac:spMkLst>
            <pc:docMk/>
            <pc:sldMk cId="2187221317" sldId="272"/>
            <ac:spMk id="3" creationId="{45DCA19B-D053-49B3-BABB-184C01453339}"/>
          </ac:spMkLst>
        </pc:spChg>
        <pc:spChg chg="add mod">
          <ac:chgData name="Danny de Haan" userId="50e5798c-7059-487a-80af-b5ef2c657ff3" providerId="ADAL" clId="{A9267604-AD5F-4580-B183-17EAEC48FC59}" dt="2026-03-23T09:19:47.412" v="603"/>
          <ac:spMkLst>
            <pc:docMk/>
            <pc:sldMk cId="2187221317" sldId="272"/>
            <ac:spMk id="4" creationId="{15D21E5C-B7DF-402F-B73B-C322E4AE0EE0}"/>
          </ac:spMkLst>
        </pc:spChg>
        <pc:spChg chg="add mod">
          <ac:chgData name="Danny de Haan" userId="50e5798c-7059-487a-80af-b5ef2c657ff3" providerId="ADAL" clId="{A9267604-AD5F-4580-B183-17EAEC48FC59}" dt="2026-03-23T09:19:47.415" v="608"/>
          <ac:spMkLst>
            <pc:docMk/>
            <pc:sldMk cId="2187221317" sldId="272"/>
            <ac:spMk id="5" creationId="{863BF9D9-B106-40AB-AA3B-328FEC1BAAA7}"/>
          </ac:spMkLst>
        </pc:spChg>
        <pc:spChg chg="add mod">
          <ac:chgData name="Danny de Haan" userId="50e5798c-7059-487a-80af-b5ef2c657ff3" providerId="ADAL" clId="{A9267604-AD5F-4580-B183-17EAEC48FC59}" dt="2026-03-23T09:19:47.421" v="611"/>
          <ac:spMkLst>
            <pc:docMk/>
            <pc:sldMk cId="2187221317" sldId="272"/>
            <ac:spMk id="6" creationId="{8EFA5E66-CEC5-4A2F-9E5B-5064B7ADA077}"/>
          </ac:spMkLst>
        </pc:spChg>
        <pc:spChg chg="add mod">
          <ac:chgData name="Danny de Haan" userId="50e5798c-7059-487a-80af-b5ef2c657ff3" providerId="ADAL" clId="{A9267604-AD5F-4580-B183-17EAEC48FC59}" dt="2026-03-23T09:19:47.424" v="616"/>
          <ac:spMkLst>
            <pc:docMk/>
            <pc:sldMk cId="2187221317" sldId="272"/>
            <ac:spMk id="7" creationId="{71E54785-9E8E-410D-92F6-F869CA82D8FE}"/>
          </ac:spMkLst>
        </pc:spChg>
        <pc:spChg chg="add mod">
          <ac:chgData name="Danny de Haan" userId="50e5798c-7059-487a-80af-b5ef2c657ff3" providerId="ADAL" clId="{A9267604-AD5F-4580-B183-17EAEC48FC59}" dt="2026-03-23T09:19:47.428" v="620"/>
          <ac:spMkLst>
            <pc:docMk/>
            <pc:sldMk cId="2187221317" sldId="272"/>
            <ac:spMk id="8" creationId="{6DA0D726-8A6A-4415-B93C-3FF249E08A09}"/>
          </ac:spMkLst>
        </pc:spChg>
      </pc:sldChg>
      <pc:sldChg chg="addSp modSp new mod modTransition modClrScheme modAnim chgLayout modNotes">
        <pc:chgData name="Danny de Haan" userId="50e5798c-7059-487a-80af-b5ef2c657ff3" providerId="ADAL" clId="{A9267604-AD5F-4580-B183-17EAEC48FC59}" dt="2026-03-27T14:11:11.967" v="4519" actId="368"/>
        <pc:sldMkLst>
          <pc:docMk/>
          <pc:sldMk cId="3044815069" sldId="273"/>
        </pc:sldMkLst>
        <pc:spChg chg="add mod">
          <ac:chgData name="Danny de Haan" userId="50e5798c-7059-487a-80af-b5ef2c657ff3" providerId="ADAL" clId="{A9267604-AD5F-4580-B183-17EAEC48FC59}" dt="2026-03-23T09:20:05.111" v="626"/>
          <ac:spMkLst>
            <pc:docMk/>
            <pc:sldMk cId="3044815069" sldId="273"/>
            <ac:spMk id="2" creationId="{9990FB41-6360-4941-A2C2-5F826F3CFA0F}"/>
          </ac:spMkLst>
        </pc:spChg>
        <pc:spChg chg="add mod">
          <ac:chgData name="Danny de Haan" userId="50e5798c-7059-487a-80af-b5ef2c657ff3" providerId="ADAL" clId="{A9267604-AD5F-4580-B183-17EAEC48FC59}" dt="2026-03-23T12:12:26.249" v="1809" actId="6549"/>
          <ac:spMkLst>
            <pc:docMk/>
            <pc:sldMk cId="3044815069" sldId="273"/>
            <ac:spMk id="3" creationId="{C2DC79E4-06F9-4726-ACF7-3CEF049245C7}"/>
          </ac:spMkLst>
        </pc:spChg>
        <pc:spChg chg="add mod">
          <ac:chgData name="Danny de Haan" userId="50e5798c-7059-487a-80af-b5ef2c657ff3" providerId="ADAL" clId="{A9267604-AD5F-4580-B183-17EAEC48FC59}" dt="2026-03-23T11:28:08.362" v="1684" actId="122"/>
          <ac:spMkLst>
            <pc:docMk/>
            <pc:sldMk cId="3044815069" sldId="273"/>
            <ac:spMk id="6" creationId="{A84CE5EB-D237-4466-9BB5-F4E8FE399EA1}"/>
          </ac:spMkLst>
        </pc:spChg>
        <pc:spChg chg="add mod">
          <ac:chgData name="Danny de Haan" userId="50e5798c-7059-487a-80af-b5ef2c657ff3" providerId="ADAL" clId="{A9267604-AD5F-4580-B183-17EAEC48FC59}" dt="2026-03-23T11:28:30.802" v="1696" actId="20577"/>
          <ac:spMkLst>
            <pc:docMk/>
            <pc:sldMk cId="3044815069" sldId="273"/>
            <ac:spMk id="7" creationId="{21EB5C9D-D7CC-49D4-B70E-3A8C1CF20E1F}"/>
          </ac:spMkLst>
        </pc:spChg>
        <pc:graphicFrameChg chg="add modGraphic">
          <ac:chgData name="Danny de Haan" userId="50e5798c-7059-487a-80af-b5ef2c657ff3" providerId="ADAL" clId="{A9267604-AD5F-4580-B183-17EAEC48FC59}" dt="2026-03-23T09:20:05.177" v="673"/>
          <ac:graphicFrameMkLst>
            <pc:docMk/>
            <pc:sldMk cId="3044815069" sldId="273"/>
            <ac:graphicFrameMk id="5" creationId="{43A6BF1D-349A-4F36-AF5A-E1CEB282444A}"/>
          </ac:graphicFrameMkLst>
        </pc:graphicFrameChg>
      </pc:sldChg>
      <pc:sldChg chg="add">
        <pc:chgData name="Danny de Haan" userId="50e5798c-7059-487a-80af-b5ef2c657ff3" providerId="ADAL" clId="{A9267604-AD5F-4580-B183-17EAEC48FC59}" dt="2026-03-27T13:00:48.387" v="4461"/>
        <pc:sldMkLst>
          <pc:docMk/>
          <pc:sldMk cId="1393347735" sldId="275"/>
        </pc:sldMkLst>
      </pc:sldChg>
      <pc:sldChg chg="addSp delSp modSp new del mod modTransition modClrScheme modAnim chgLayout">
        <pc:chgData name="Danny de Haan" userId="50e5798c-7059-487a-80af-b5ef2c657ff3" providerId="ADAL" clId="{A9267604-AD5F-4580-B183-17EAEC48FC59}" dt="2026-03-27T13:00:40.380" v="4460" actId="2696"/>
        <pc:sldMkLst>
          <pc:docMk/>
          <pc:sldMk cId="3015412097" sldId="275"/>
        </pc:sldMkLst>
        <pc:spChg chg="add mod">
          <ac:chgData name="Danny de Haan" userId="50e5798c-7059-487a-80af-b5ef2c657ff3" providerId="ADAL" clId="{A9267604-AD5F-4580-B183-17EAEC48FC59}" dt="2026-03-26T10:02:03.453" v="2958" actId="6549"/>
          <ac:spMkLst>
            <pc:docMk/>
            <pc:sldMk cId="3015412097" sldId="275"/>
            <ac:spMk id="2" creationId="{ABF0CB2C-3B5E-40C8-8153-950261A49A10}"/>
          </ac:spMkLst>
        </pc:spChg>
      </pc:sldChg>
      <pc:sldChg chg="addSp delSp modSp new del mod modTransition modClrScheme modAnim chgLayout">
        <pc:chgData name="Danny de Haan" userId="50e5798c-7059-487a-80af-b5ef2c657ff3" providerId="ADAL" clId="{A9267604-AD5F-4580-B183-17EAEC48FC59}" dt="2026-03-27T13:00:40.380" v="4460" actId="2696"/>
        <pc:sldMkLst>
          <pc:docMk/>
          <pc:sldMk cId="243704331" sldId="276"/>
        </pc:sldMkLst>
        <pc:spChg chg="add mod">
          <ac:chgData name="Danny de Haan" userId="50e5798c-7059-487a-80af-b5ef2c657ff3" providerId="ADAL" clId="{A9267604-AD5F-4580-B183-17EAEC48FC59}" dt="2026-03-26T10:02:07.613" v="2960" actId="20577"/>
          <ac:spMkLst>
            <pc:docMk/>
            <pc:sldMk cId="243704331" sldId="276"/>
            <ac:spMk id="2" creationId="{6F8812B8-DC6B-4A88-B895-A46C76A5611E}"/>
          </ac:spMkLst>
        </pc:spChg>
      </pc:sldChg>
      <pc:sldChg chg="add">
        <pc:chgData name="Danny de Haan" userId="50e5798c-7059-487a-80af-b5ef2c657ff3" providerId="ADAL" clId="{A9267604-AD5F-4580-B183-17EAEC48FC59}" dt="2026-03-27T13:00:48.387" v="4461"/>
        <pc:sldMkLst>
          <pc:docMk/>
          <pc:sldMk cId="2504196490" sldId="276"/>
        </pc:sldMkLst>
      </pc:sldChg>
      <pc:sldChg chg="addSp delSp modSp add mod modTransition modClrScheme addAnim delAnim modAnim chgLayout modNotes modNotesTx">
        <pc:chgData name="Danny de Haan" userId="50e5798c-7059-487a-80af-b5ef2c657ff3" providerId="ADAL" clId="{A9267604-AD5F-4580-B183-17EAEC48FC59}" dt="2026-03-27T14:11:11.743" v="4497" actId="368"/>
        <pc:sldMkLst>
          <pc:docMk/>
          <pc:sldMk cId="3263591744" sldId="282"/>
        </pc:sldMkLst>
        <pc:spChg chg="mod">
          <ac:chgData name="Danny de Haan" userId="50e5798c-7059-487a-80af-b5ef2c657ff3" providerId="ADAL" clId="{A9267604-AD5F-4580-B183-17EAEC48FC59}" dt="2026-03-23T09:26:35.046" v="918"/>
          <ac:spMkLst>
            <pc:docMk/>
            <pc:sldMk cId="3263591744" sldId="282"/>
            <ac:spMk id="2" creationId="{5A32BE94-6A64-405D-A31A-FD5019F2FA94}"/>
          </ac:spMkLst>
        </pc:spChg>
        <pc:spChg chg="mod">
          <ac:chgData name="Danny de Haan" userId="50e5798c-7059-487a-80af-b5ef2c657ff3" providerId="ADAL" clId="{A9267604-AD5F-4580-B183-17EAEC48FC59}" dt="2026-03-23T09:42:11.101" v="1268" actId="164"/>
          <ac:spMkLst>
            <pc:docMk/>
            <pc:sldMk cId="3263591744" sldId="282"/>
            <ac:spMk id="3" creationId="{A0916DFC-8F3B-4A68-9E34-3318B8FD407D}"/>
          </ac:spMkLst>
        </pc:spChg>
        <pc:spChg chg="mod">
          <ac:chgData name="Danny de Haan" userId="50e5798c-7059-487a-80af-b5ef2c657ff3" providerId="ADAL" clId="{A9267604-AD5F-4580-B183-17EAEC48FC59}" dt="2026-03-26T15:45:26.718" v="3618" actId="20577"/>
          <ac:spMkLst>
            <pc:docMk/>
            <pc:sldMk cId="3263591744" sldId="282"/>
            <ac:spMk id="4" creationId="{D11F69CA-9737-414A-A3DC-2D527B8C9740}"/>
          </ac:spMkLst>
        </pc:spChg>
        <pc:spChg chg="mod">
          <ac:chgData name="Danny de Haan" userId="50e5798c-7059-487a-80af-b5ef2c657ff3" providerId="ADAL" clId="{A9267604-AD5F-4580-B183-17EAEC48FC59}" dt="2026-03-26T15:41:48.493" v="3607"/>
          <ac:spMkLst>
            <pc:docMk/>
            <pc:sldMk cId="3263591744" sldId="282"/>
            <ac:spMk id="5" creationId="{D458A234-02B0-431A-A060-532B92B7BBE8}"/>
          </ac:spMkLst>
        </pc:spChg>
        <pc:spChg chg="mod">
          <ac:chgData name="Danny de Haan" userId="50e5798c-7059-487a-80af-b5ef2c657ff3" providerId="ADAL" clId="{A9267604-AD5F-4580-B183-17EAEC48FC59}" dt="2026-03-26T18:43:51.812" v="3648"/>
          <ac:spMkLst>
            <pc:docMk/>
            <pc:sldMk cId="3263591744" sldId="282"/>
            <ac:spMk id="6" creationId="{9D9AA9ED-00EC-45FB-A1A8-A48FC6EEF498}"/>
          </ac:spMkLst>
        </pc:spChg>
        <pc:spChg chg="add del mod">
          <ac:chgData name="Danny de Haan" userId="50e5798c-7059-487a-80af-b5ef2c657ff3" providerId="ADAL" clId="{A9267604-AD5F-4580-B183-17EAEC48FC59}" dt="2026-03-23T11:05:54.951" v="1646" actId="478"/>
          <ac:spMkLst>
            <pc:docMk/>
            <pc:sldMk cId="3263591744" sldId="282"/>
            <ac:spMk id="7" creationId="{83DCB82A-192B-4476-9D9C-FAF6252B92A2}"/>
          </ac:spMkLst>
        </pc:spChg>
        <pc:spChg chg="mod">
          <ac:chgData name="Danny de Haan" userId="50e5798c-7059-487a-80af-b5ef2c657ff3" providerId="ADAL" clId="{A9267604-AD5F-4580-B183-17EAEC48FC59}" dt="2026-03-23T09:42:34.538" v="1272" actId="164"/>
          <ac:spMkLst>
            <pc:docMk/>
            <pc:sldMk cId="3263591744" sldId="282"/>
            <ac:spMk id="8" creationId="{028F963D-3BF6-4C4C-80F8-C1B2855C756F}"/>
          </ac:spMkLst>
        </pc:spChg>
        <pc:spChg chg="mod">
          <ac:chgData name="Danny de Haan" userId="50e5798c-7059-487a-80af-b5ef2c657ff3" providerId="ADAL" clId="{A9267604-AD5F-4580-B183-17EAEC48FC59}" dt="2026-03-23T11:28:56.258" v="1699" actId="122"/>
          <ac:spMkLst>
            <pc:docMk/>
            <pc:sldMk cId="3263591744" sldId="282"/>
            <ac:spMk id="9" creationId="{21B1751A-4731-4077-8F28-DBFC2E54D43F}"/>
          </ac:spMkLst>
        </pc:spChg>
        <pc:grpChg chg="add mod">
          <ac:chgData name="Danny de Haan" userId="50e5798c-7059-487a-80af-b5ef2c657ff3" providerId="ADAL" clId="{A9267604-AD5F-4580-B183-17EAEC48FC59}" dt="2026-03-23T09:42:11.101" v="1268" actId="164"/>
          <ac:grpSpMkLst>
            <pc:docMk/>
            <pc:sldMk cId="3263591744" sldId="282"/>
            <ac:grpSpMk id="10" creationId="{7F766868-6658-0D51-47C8-376833DCFAE1}"/>
          </ac:grpSpMkLst>
        </pc:grpChg>
        <pc:grpChg chg="add mod">
          <ac:chgData name="Danny de Haan" userId="50e5798c-7059-487a-80af-b5ef2c657ff3" providerId="ADAL" clId="{A9267604-AD5F-4580-B183-17EAEC48FC59}" dt="2026-03-26T15:41:48.493" v="3607"/>
          <ac:grpSpMkLst>
            <pc:docMk/>
            <pc:sldMk cId="3263591744" sldId="282"/>
            <ac:grpSpMk id="11" creationId="{235DF53E-ADC5-BBFE-8E84-262030582190}"/>
          </ac:grpSpMkLst>
        </pc:grpChg>
        <pc:grpChg chg="add mod">
          <ac:chgData name="Danny de Haan" userId="50e5798c-7059-487a-80af-b5ef2c657ff3" providerId="ADAL" clId="{A9267604-AD5F-4580-B183-17EAEC48FC59}" dt="2026-03-23T09:42:34.538" v="1272" actId="164"/>
          <ac:grpSpMkLst>
            <pc:docMk/>
            <pc:sldMk cId="3263591744" sldId="282"/>
            <ac:grpSpMk id="12" creationId="{26B51554-C5E2-B45A-EEBC-D0DF013130B5}"/>
          </ac:grpSpMkLst>
        </pc:grpChg>
      </pc:sldChg>
      <pc:sldChg chg="addSp delSp modSp add mod modTransition modClrScheme addAnim delAnim modAnim chgLayout modNotes modNotesTx">
        <pc:chgData name="Danny de Haan" userId="50e5798c-7059-487a-80af-b5ef2c657ff3" providerId="ADAL" clId="{A9267604-AD5F-4580-B183-17EAEC48FC59}" dt="2026-03-27T14:11:11.767" v="4499" actId="368"/>
        <pc:sldMkLst>
          <pc:docMk/>
          <pc:sldMk cId="2886430964" sldId="283"/>
        </pc:sldMkLst>
        <pc:spChg chg="mod">
          <ac:chgData name="Danny de Haan" userId="50e5798c-7059-487a-80af-b5ef2c657ff3" providerId="ADAL" clId="{A9267604-AD5F-4580-B183-17EAEC48FC59}" dt="2026-03-23T09:44:55.841" v="1297" actId="20577"/>
          <ac:spMkLst>
            <pc:docMk/>
            <pc:sldMk cId="2886430964" sldId="283"/>
            <ac:spMk id="3" creationId="{6287FA06-8C82-4730-B102-B151B6D95EED}"/>
          </ac:spMkLst>
        </pc:spChg>
        <pc:spChg chg="mod">
          <ac:chgData name="Danny de Haan" userId="50e5798c-7059-487a-80af-b5ef2c657ff3" providerId="ADAL" clId="{A9267604-AD5F-4580-B183-17EAEC48FC59}" dt="2026-03-23T09:46:54.090" v="1313" actId="164"/>
          <ac:spMkLst>
            <pc:docMk/>
            <pc:sldMk cId="2886430964" sldId="283"/>
            <ac:spMk id="4" creationId="{B0FB5D2F-FE1F-4C03-B32C-D10937F6F881}"/>
          </ac:spMkLst>
        </pc:spChg>
        <pc:spChg chg="mod">
          <ac:chgData name="Danny de Haan" userId="50e5798c-7059-487a-80af-b5ef2c657ff3" providerId="ADAL" clId="{A9267604-AD5F-4580-B183-17EAEC48FC59}" dt="2026-03-23T09:46:54.090" v="1313" actId="164"/>
          <ac:spMkLst>
            <pc:docMk/>
            <pc:sldMk cId="2886430964" sldId="283"/>
            <ac:spMk id="5" creationId="{F6EC9332-59A7-45D9-88FC-673CC0C0569E}"/>
          </ac:spMkLst>
        </pc:spChg>
        <pc:spChg chg="mod">
          <ac:chgData name="Danny de Haan" userId="50e5798c-7059-487a-80af-b5ef2c657ff3" providerId="ADAL" clId="{A9267604-AD5F-4580-B183-17EAEC48FC59}" dt="2026-03-23T09:49:13.787" v="1357" actId="12"/>
          <ac:spMkLst>
            <pc:docMk/>
            <pc:sldMk cId="2886430964" sldId="283"/>
            <ac:spMk id="6" creationId="{A72115D3-43AB-40AC-98D7-31C842114553}"/>
          </ac:spMkLst>
        </pc:spChg>
        <pc:spChg chg="mod topLvl">
          <ac:chgData name="Danny de Haan" userId="50e5798c-7059-487a-80af-b5ef2c657ff3" providerId="ADAL" clId="{A9267604-AD5F-4580-B183-17EAEC48FC59}" dt="2026-03-23T09:47:04.851" v="1315" actId="164"/>
          <ac:spMkLst>
            <pc:docMk/>
            <pc:sldMk cId="2886430964" sldId="283"/>
            <ac:spMk id="7" creationId="{C78AF7D2-F287-4B89-83CD-472E1EE27D8D}"/>
          </ac:spMkLst>
        </pc:spChg>
        <pc:spChg chg="mod topLvl">
          <ac:chgData name="Danny de Haan" userId="50e5798c-7059-487a-80af-b5ef2c657ff3" providerId="ADAL" clId="{A9267604-AD5F-4580-B183-17EAEC48FC59}" dt="2026-03-23T09:47:04.851" v="1315" actId="164"/>
          <ac:spMkLst>
            <pc:docMk/>
            <pc:sldMk cId="2886430964" sldId="283"/>
            <ac:spMk id="8" creationId="{0E225889-408A-45E0-BF09-F71C9D0C3FE2}"/>
          </ac:spMkLst>
        </pc:spChg>
        <pc:spChg chg="mod topLvl">
          <ac:chgData name="Danny de Haan" userId="50e5798c-7059-487a-80af-b5ef2c657ff3" providerId="ADAL" clId="{A9267604-AD5F-4580-B183-17EAEC48FC59}" dt="2026-03-23T09:49:05.502" v="1355" actId="12"/>
          <ac:spMkLst>
            <pc:docMk/>
            <pc:sldMk cId="2886430964" sldId="283"/>
            <ac:spMk id="9" creationId="{9C911762-CEF5-4FE1-A8D5-1608092644FB}"/>
          </ac:spMkLst>
        </pc:spChg>
        <pc:grpChg chg="add mod">
          <ac:chgData name="Danny de Haan" userId="50e5798c-7059-487a-80af-b5ef2c657ff3" providerId="ADAL" clId="{A9267604-AD5F-4580-B183-17EAEC48FC59}" dt="2026-03-23T09:46:54.090" v="1313" actId="164"/>
          <ac:grpSpMkLst>
            <pc:docMk/>
            <pc:sldMk cId="2886430964" sldId="283"/>
            <ac:grpSpMk id="12" creationId="{1CEE2C08-6104-DAB9-C059-606D63184296}"/>
          </ac:grpSpMkLst>
        </pc:grpChg>
        <pc:grpChg chg="add mod">
          <ac:chgData name="Danny de Haan" userId="50e5798c-7059-487a-80af-b5ef2c657ff3" providerId="ADAL" clId="{A9267604-AD5F-4580-B183-17EAEC48FC59}" dt="2026-03-23T09:47:04.851" v="1315" actId="164"/>
          <ac:grpSpMkLst>
            <pc:docMk/>
            <pc:sldMk cId="2886430964" sldId="283"/>
            <ac:grpSpMk id="13" creationId="{8BC2A568-1F4C-B52C-BD75-FA88E5EDD0D5}"/>
          </ac:grpSpMkLst>
        </pc:grpChg>
      </pc:sldChg>
      <pc:sldChg chg="modSp add mod modTransition modClrScheme modAnim chgLayout modNotes modNotesTx">
        <pc:chgData name="Danny de Haan" userId="50e5798c-7059-487a-80af-b5ef2c657ff3" providerId="ADAL" clId="{A9267604-AD5F-4580-B183-17EAEC48FC59}" dt="2026-03-27T14:11:11.850" v="4509" actId="368"/>
        <pc:sldMkLst>
          <pc:docMk/>
          <pc:sldMk cId="4235783367" sldId="284"/>
        </pc:sldMkLst>
        <pc:spChg chg="mod">
          <ac:chgData name="Danny de Haan" userId="50e5798c-7059-487a-80af-b5ef2c657ff3" providerId="ADAL" clId="{A9267604-AD5F-4580-B183-17EAEC48FC59}" dt="2026-03-23T12:03:58.918" v="1769" actId="20577"/>
          <ac:spMkLst>
            <pc:docMk/>
            <pc:sldMk cId="4235783367" sldId="284"/>
            <ac:spMk id="9" creationId="{449D6772-F458-42BD-A19C-D9920AE9F866}"/>
          </ac:spMkLst>
        </pc:spChg>
        <pc:spChg chg="mod">
          <ac:chgData name="Danny de Haan" userId="50e5798c-7059-487a-80af-b5ef2c657ff3" providerId="ADAL" clId="{A9267604-AD5F-4580-B183-17EAEC48FC59}" dt="2026-03-23T11:29:12.423" v="1700" actId="122"/>
          <ac:spMkLst>
            <pc:docMk/>
            <pc:sldMk cId="4235783367" sldId="284"/>
            <ac:spMk id="11" creationId="{F9BDDEB1-9214-44C4-B1E0-65CF6A81CFB0}"/>
          </ac:spMkLst>
        </pc:spChg>
      </pc:sldChg>
      <pc:sldChg chg="modSp add mod modTransition modClrScheme addAnim delAnim modAnim chgLayout modNotes">
        <pc:chgData name="Danny de Haan" userId="50e5798c-7059-487a-80af-b5ef2c657ff3" providerId="ADAL" clId="{A9267604-AD5F-4580-B183-17EAEC48FC59}" dt="2026-03-27T14:11:12.010" v="4523" actId="368"/>
        <pc:sldMkLst>
          <pc:docMk/>
          <pc:sldMk cId="686830481" sldId="285"/>
        </pc:sldMkLst>
        <pc:spChg chg="mod">
          <ac:chgData name="Danny de Haan" userId="50e5798c-7059-487a-80af-b5ef2c657ff3" providerId="ADAL" clId="{A9267604-AD5F-4580-B183-17EAEC48FC59}" dt="2026-03-23T12:14:07.635" v="1830" actId="20577"/>
          <ac:spMkLst>
            <pc:docMk/>
            <pc:sldMk cId="686830481" sldId="285"/>
            <ac:spMk id="3" creationId="{3487AECF-B8DF-4739-9451-9F70BD3BB411}"/>
          </ac:spMkLst>
        </pc:spChg>
        <pc:spChg chg="mod">
          <ac:chgData name="Danny de Haan" userId="50e5798c-7059-487a-80af-b5ef2c657ff3" providerId="ADAL" clId="{A9267604-AD5F-4580-B183-17EAEC48FC59}" dt="2026-03-23T12:14:34.087" v="1859" actId="20577"/>
          <ac:spMkLst>
            <pc:docMk/>
            <pc:sldMk cId="686830481" sldId="285"/>
            <ac:spMk id="4" creationId="{11C45ECB-79B5-4FB6-823C-C148CF8B897E}"/>
          </ac:spMkLst>
        </pc:spChg>
        <pc:spChg chg="mod">
          <ac:chgData name="Danny de Haan" userId="50e5798c-7059-487a-80af-b5ef2c657ff3" providerId="ADAL" clId="{A9267604-AD5F-4580-B183-17EAEC48FC59}" dt="2026-03-23T12:14:58.685" v="1880" actId="20577"/>
          <ac:spMkLst>
            <pc:docMk/>
            <pc:sldMk cId="686830481" sldId="285"/>
            <ac:spMk id="5" creationId="{B94C16B7-6B5B-48A5-BC59-66C47B2F0455}"/>
          </ac:spMkLst>
        </pc:spChg>
        <pc:spChg chg="mod">
          <ac:chgData name="Danny de Haan" userId="50e5798c-7059-487a-80af-b5ef2c657ff3" providerId="ADAL" clId="{A9267604-AD5F-4580-B183-17EAEC48FC59}" dt="2026-03-23T12:17:08.454" v="1921" actId="6549"/>
          <ac:spMkLst>
            <pc:docMk/>
            <pc:sldMk cId="686830481" sldId="285"/>
            <ac:spMk id="6" creationId="{522F0DCD-E5BF-4780-A32E-4105EF5331DC}"/>
          </ac:spMkLst>
        </pc:spChg>
        <pc:spChg chg="mod">
          <ac:chgData name="Danny de Haan" userId="50e5798c-7059-487a-80af-b5ef2c657ff3" providerId="ADAL" clId="{A9267604-AD5F-4580-B183-17EAEC48FC59}" dt="2026-03-23T12:14:48.045" v="1868" actId="20577"/>
          <ac:spMkLst>
            <pc:docMk/>
            <pc:sldMk cId="686830481" sldId="285"/>
            <ac:spMk id="7" creationId="{16D8F02F-96F3-4A45-9A09-A4C802E1A123}"/>
          </ac:spMkLst>
        </pc:spChg>
        <pc:spChg chg="mod">
          <ac:chgData name="Danny de Haan" userId="50e5798c-7059-487a-80af-b5ef2c657ff3" providerId="ADAL" clId="{A9267604-AD5F-4580-B183-17EAEC48FC59}" dt="2026-03-23T12:15:12.486" v="1891" actId="20577"/>
          <ac:spMkLst>
            <pc:docMk/>
            <pc:sldMk cId="686830481" sldId="285"/>
            <ac:spMk id="8" creationId="{1721E16A-554C-442F-80E9-67A57251D8C0}"/>
          </ac:spMkLst>
        </pc:spChg>
        <pc:spChg chg="mod">
          <ac:chgData name="Danny de Haan" userId="50e5798c-7059-487a-80af-b5ef2c657ff3" providerId="ADAL" clId="{A9267604-AD5F-4580-B183-17EAEC48FC59}" dt="2026-03-23T09:27:57.140" v="1002"/>
          <ac:spMkLst>
            <pc:docMk/>
            <pc:sldMk cId="686830481" sldId="285"/>
            <ac:spMk id="9" creationId="{ACBE32A2-052C-4970-A43F-211D6B8BC9CB}"/>
          </ac:spMkLst>
        </pc:spChg>
      </pc:sldChg>
      <pc:sldChg chg="addSp modSp add mod modTransition modClrScheme addAnim delAnim modAnim chgLayout modNotes">
        <pc:chgData name="Danny de Haan" userId="50e5798c-7059-487a-80af-b5ef2c657ff3" providerId="ADAL" clId="{A9267604-AD5F-4580-B183-17EAEC48FC59}" dt="2026-03-27T14:11:12.050" v="4525" actId="368"/>
        <pc:sldMkLst>
          <pc:docMk/>
          <pc:sldMk cId="2037083752" sldId="286"/>
        </pc:sldMkLst>
        <pc:spChg chg="mod">
          <ac:chgData name="Danny de Haan" userId="50e5798c-7059-487a-80af-b5ef2c657ff3" providerId="ADAL" clId="{A9267604-AD5F-4580-B183-17EAEC48FC59}" dt="2026-03-23T12:15:28.055" v="1892" actId="164"/>
          <ac:spMkLst>
            <pc:docMk/>
            <pc:sldMk cId="2037083752" sldId="286"/>
            <ac:spMk id="3" creationId="{0701CC2C-6758-4BAC-B373-2A2336A1B220}"/>
          </ac:spMkLst>
        </pc:spChg>
        <pc:spChg chg="mod">
          <ac:chgData name="Danny de Haan" userId="50e5798c-7059-487a-80af-b5ef2c657ff3" providerId="ADAL" clId="{A9267604-AD5F-4580-B183-17EAEC48FC59}" dt="2026-03-23T12:15:28.055" v="1892" actId="164"/>
          <ac:spMkLst>
            <pc:docMk/>
            <pc:sldMk cId="2037083752" sldId="286"/>
            <ac:spMk id="4" creationId="{14FA6B0B-9902-48FA-96AD-7DE117F29616}"/>
          </ac:spMkLst>
        </pc:spChg>
        <pc:spChg chg="mod">
          <ac:chgData name="Danny de Haan" userId="50e5798c-7059-487a-80af-b5ef2c657ff3" providerId="ADAL" clId="{A9267604-AD5F-4580-B183-17EAEC48FC59}" dt="2026-03-23T12:15:28.055" v="1892" actId="164"/>
          <ac:spMkLst>
            <pc:docMk/>
            <pc:sldMk cId="2037083752" sldId="286"/>
            <ac:spMk id="5" creationId="{555053E9-FD72-49B6-94F7-4B0E3774F1EE}"/>
          </ac:spMkLst>
        </pc:spChg>
        <pc:spChg chg="mod">
          <ac:chgData name="Danny de Haan" userId="50e5798c-7059-487a-80af-b5ef2c657ff3" providerId="ADAL" clId="{A9267604-AD5F-4580-B183-17EAEC48FC59}" dt="2026-03-23T12:15:32.888" v="1893" actId="164"/>
          <ac:spMkLst>
            <pc:docMk/>
            <pc:sldMk cId="2037083752" sldId="286"/>
            <ac:spMk id="6" creationId="{80935467-1BBD-49D8-A722-39362530A396}"/>
          </ac:spMkLst>
        </pc:spChg>
        <pc:spChg chg="mod">
          <ac:chgData name="Danny de Haan" userId="50e5798c-7059-487a-80af-b5ef2c657ff3" providerId="ADAL" clId="{A9267604-AD5F-4580-B183-17EAEC48FC59}" dt="2026-03-23T12:15:32.888" v="1893" actId="164"/>
          <ac:spMkLst>
            <pc:docMk/>
            <pc:sldMk cId="2037083752" sldId="286"/>
            <ac:spMk id="7" creationId="{B8D67111-381D-49F8-8B60-E79E677EBCA2}"/>
          </ac:spMkLst>
        </pc:spChg>
        <pc:spChg chg="mod">
          <ac:chgData name="Danny de Haan" userId="50e5798c-7059-487a-80af-b5ef2c657ff3" providerId="ADAL" clId="{A9267604-AD5F-4580-B183-17EAEC48FC59}" dt="2026-03-23T12:15:32.888" v="1893" actId="164"/>
          <ac:spMkLst>
            <pc:docMk/>
            <pc:sldMk cId="2037083752" sldId="286"/>
            <ac:spMk id="8" creationId="{07AC4774-B229-408E-AAD1-0945FBDF5A17}"/>
          </ac:spMkLst>
        </pc:spChg>
        <pc:spChg chg="mod">
          <ac:chgData name="Danny de Haan" userId="50e5798c-7059-487a-80af-b5ef2c657ff3" providerId="ADAL" clId="{A9267604-AD5F-4580-B183-17EAEC48FC59}" dt="2026-03-23T12:15:37.148" v="1894" actId="164"/>
          <ac:spMkLst>
            <pc:docMk/>
            <pc:sldMk cId="2037083752" sldId="286"/>
            <ac:spMk id="9" creationId="{7051F7F2-6E66-48A9-BF51-3C86CAFCAD96}"/>
          </ac:spMkLst>
        </pc:spChg>
        <pc:spChg chg="mod">
          <ac:chgData name="Danny de Haan" userId="50e5798c-7059-487a-80af-b5ef2c657ff3" providerId="ADAL" clId="{A9267604-AD5F-4580-B183-17EAEC48FC59}" dt="2026-03-23T12:15:37.148" v="1894" actId="164"/>
          <ac:spMkLst>
            <pc:docMk/>
            <pc:sldMk cId="2037083752" sldId="286"/>
            <ac:spMk id="10" creationId="{712AC318-EB49-43C0-8F86-722EA57B2E68}"/>
          </ac:spMkLst>
        </pc:spChg>
        <pc:spChg chg="mod">
          <ac:chgData name="Danny de Haan" userId="50e5798c-7059-487a-80af-b5ef2c657ff3" providerId="ADAL" clId="{A9267604-AD5F-4580-B183-17EAEC48FC59}" dt="2026-03-23T12:15:37.148" v="1894" actId="164"/>
          <ac:spMkLst>
            <pc:docMk/>
            <pc:sldMk cId="2037083752" sldId="286"/>
            <ac:spMk id="11" creationId="{6FAFAE20-F879-4F9B-9914-1BCDCF98CA0B}"/>
          </ac:spMkLst>
        </pc:spChg>
        <pc:spChg chg="mod">
          <ac:chgData name="Danny de Haan" userId="50e5798c-7059-487a-80af-b5ef2c657ff3" providerId="ADAL" clId="{A9267604-AD5F-4580-B183-17EAEC48FC59}" dt="2026-03-23T12:15:46.088" v="1895" actId="164"/>
          <ac:spMkLst>
            <pc:docMk/>
            <pc:sldMk cId="2037083752" sldId="286"/>
            <ac:spMk id="12" creationId="{4FE309CC-D0EB-4512-BB92-86C2170ED89B}"/>
          </ac:spMkLst>
        </pc:spChg>
        <pc:spChg chg="mod">
          <ac:chgData name="Danny de Haan" userId="50e5798c-7059-487a-80af-b5ef2c657ff3" providerId="ADAL" clId="{A9267604-AD5F-4580-B183-17EAEC48FC59}" dt="2026-03-23T12:15:46.088" v="1895" actId="164"/>
          <ac:spMkLst>
            <pc:docMk/>
            <pc:sldMk cId="2037083752" sldId="286"/>
            <ac:spMk id="13" creationId="{151BA568-83F3-469B-85AE-48FB1412E5C6}"/>
          </ac:spMkLst>
        </pc:spChg>
        <pc:spChg chg="mod">
          <ac:chgData name="Danny de Haan" userId="50e5798c-7059-487a-80af-b5ef2c657ff3" providerId="ADAL" clId="{A9267604-AD5F-4580-B183-17EAEC48FC59}" dt="2026-03-23T12:15:46.088" v="1895" actId="164"/>
          <ac:spMkLst>
            <pc:docMk/>
            <pc:sldMk cId="2037083752" sldId="286"/>
            <ac:spMk id="14" creationId="{3ED4E047-BDB5-400D-ADD9-C752DDBDCD52}"/>
          </ac:spMkLst>
        </pc:spChg>
        <pc:grpChg chg="add mod">
          <ac:chgData name="Danny de Haan" userId="50e5798c-7059-487a-80af-b5ef2c657ff3" providerId="ADAL" clId="{A9267604-AD5F-4580-B183-17EAEC48FC59}" dt="2026-03-23T12:15:28.055" v="1892" actId="164"/>
          <ac:grpSpMkLst>
            <pc:docMk/>
            <pc:sldMk cId="2037083752" sldId="286"/>
            <ac:grpSpMk id="15" creationId="{D5F929A3-EF87-A17F-3129-4159EB179F68}"/>
          </ac:grpSpMkLst>
        </pc:grpChg>
        <pc:grpChg chg="add mod">
          <ac:chgData name="Danny de Haan" userId="50e5798c-7059-487a-80af-b5ef2c657ff3" providerId="ADAL" clId="{A9267604-AD5F-4580-B183-17EAEC48FC59}" dt="2026-03-23T12:15:32.888" v="1893" actId="164"/>
          <ac:grpSpMkLst>
            <pc:docMk/>
            <pc:sldMk cId="2037083752" sldId="286"/>
            <ac:grpSpMk id="16" creationId="{035130A9-511A-1949-1F67-FFD5990D5B83}"/>
          </ac:grpSpMkLst>
        </pc:grpChg>
        <pc:grpChg chg="add mod">
          <ac:chgData name="Danny de Haan" userId="50e5798c-7059-487a-80af-b5ef2c657ff3" providerId="ADAL" clId="{A9267604-AD5F-4580-B183-17EAEC48FC59}" dt="2026-03-23T12:15:37.148" v="1894" actId="164"/>
          <ac:grpSpMkLst>
            <pc:docMk/>
            <pc:sldMk cId="2037083752" sldId="286"/>
            <ac:grpSpMk id="17" creationId="{F4815C9A-1024-CA1E-DB33-00D8D2306C29}"/>
          </ac:grpSpMkLst>
        </pc:grpChg>
        <pc:grpChg chg="add mod">
          <ac:chgData name="Danny de Haan" userId="50e5798c-7059-487a-80af-b5ef2c657ff3" providerId="ADAL" clId="{A9267604-AD5F-4580-B183-17EAEC48FC59}" dt="2026-03-23T12:15:46.088" v="1895" actId="164"/>
          <ac:grpSpMkLst>
            <pc:docMk/>
            <pc:sldMk cId="2037083752" sldId="286"/>
            <ac:grpSpMk id="18" creationId="{80568FBC-996C-854B-781D-7E8DA72C3310}"/>
          </ac:grpSpMkLst>
        </pc:grpChg>
      </pc:sldChg>
      <pc:sldChg chg="modSp add mod modTransition modClrScheme addAnim delAnim modAnim chgLayout modNotes modNotesTx">
        <pc:chgData name="Danny de Haan" userId="50e5798c-7059-487a-80af-b5ef2c657ff3" providerId="ADAL" clId="{A9267604-AD5F-4580-B183-17EAEC48FC59}" dt="2026-03-27T14:11:11.783" v="4501" actId="368"/>
        <pc:sldMkLst>
          <pc:docMk/>
          <pc:sldMk cId="236277340" sldId="287"/>
        </pc:sldMkLst>
        <pc:spChg chg="mod">
          <ac:chgData name="Danny de Haan" userId="50e5798c-7059-487a-80af-b5ef2c657ff3" providerId="ADAL" clId="{A9267604-AD5F-4580-B183-17EAEC48FC59}" dt="2026-03-23T09:52:17.903" v="1393" actId="20577"/>
          <ac:spMkLst>
            <pc:docMk/>
            <pc:sldMk cId="236277340" sldId="287"/>
            <ac:spMk id="3" creationId="{95D7D82A-D41A-4F59-9DE3-F749CCC7D502}"/>
          </ac:spMkLst>
        </pc:spChg>
        <pc:spChg chg="mod">
          <ac:chgData name="Danny de Haan" userId="50e5798c-7059-487a-80af-b5ef2c657ff3" providerId="ADAL" clId="{A9267604-AD5F-4580-B183-17EAEC48FC59}" dt="2026-03-23T10:21:50.513" v="1491" actId="122"/>
          <ac:spMkLst>
            <pc:docMk/>
            <pc:sldMk cId="236277340" sldId="287"/>
            <ac:spMk id="4" creationId="{0AC26095-CAA4-4182-BE0C-B5DDF5064616}"/>
          </ac:spMkLst>
        </pc:spChg>
        <pc:spChg chg="mod">
          <ac:chgData name="Danny de Haan" userId="50e5798c-7059-487a-80af-b5ef2c657ff3" providerId="ADAL" clId="{A9267604-AD5F-4580-B183-17EAEC48FC59}" dt="2026-03-23T10:21:50.513" v="1491" actId="122"/>
          <ac:spMkLst>
            <pc:docMk/>
            <pc:sldMk cId="236277340" sldId="287"/>
            <ac:spMk id="6" creationId="{3DF95D36-0808-4674-A434-9033162B296D}"/>
          </ac:spMkLst>
        </pc:spChg>
        <pc:spChg chg="mod">
          <ac:chgData name="Danny de Haan" userId="50e5798c-7059-487a-80af-b5ef2c657ff3" providerId="ADAL" clId="{A9267604-AD5F-4580-B183-17EAEC48FC59}" dt="2026-03-23T10:21:50.513" v="1491" actId="122"/>
          <ac:spMkLst>
            <pc:docMk/>
            <pc:sldMk cId="236277340" sldId="287"/>
            <ac:spMk id="8" creationId="{328D08C3-278D-4D8E-B452-7DB39B6020EC}"/>
          </ac:spMkLst>
        </pc:spChg>
        <pc:spChg chg="mod">
          <ac:chgData name="Danny de Haan" userId="50e5798c-7059-487a-80af-b5ef2c657ff3" providerId="ADAL" clId="{A9267604-AD5F-4580-B183-17EAEC48FC59}" dt="2026-03-23T10:21:50.513" v="1491" actId="122"/>
          <ac:spMkLst>
            <pc:docMk/>
            <pc:sldMk cId="236277340" sldId="287"/>
            <ac:spMk id="10" creationId="{F6C5E315-3B04-4328-9317-3F4F01FE9CE0}"/>
          </ac:spMkLst>
        </pc:spChg>
        <pc:spChg chg="mod">
          <ac:chgData name="Danny de Haan" userId="50e5798c-7059-487a-80af-b5ef2c657ff3" providerId="ADAL" clId="{A9267604-AD5F-4580-B183-17EAEC48FC59}" dt="2026-03-26T15:36:29.234" v="3487" actId="20577"/>
          <ac:spMkLst>
            <pc:docMk/>
            <pc:sldMk cId="236277340" sldId="287"/>
            <ac:spMk id="13" creationId="{D1D5094A-F9B9-4A10-AECA-88A5563045F7}"/>
          </ac:spMkLst>
        </pc:spChg>
      </pc:sldChg>
      <pc:sldChg chg="addSp modSp add del mod modTransition modClrScheme addAnim delAnim modAnim chgLayout modNotesTx">
        <pc:chgData name="Danny de Haan" userId="50e5798c-7059-487a-80af-b5ef2c657ff3" providerId="ADAL" clId="{A9267604-AD5F-4580-B183-17EAEC48FC59}" dt="2026-03-26T19:03:25.390" v="3803"/>
        <pc:sldMkLst>
          <pc:docMk/>
          <pc:sldMk cId="1088054056" sldId="288"/>
        </pc:sldMkLst>
        <pc:spChg chg="mod">
          <ac:chgData name="Danny de Haan" userId="50e5798c-7059-487a-80af-b5ef2c657ff3" providerId="ADAL" clId="{A9267604-AD5F-4580-B183-17EAEC48FC59}" dt="2026-03-26T19:01:52.738" v="3801" actId="6549"/>
          <ac:spMkLst>
            <pc:docMk/>
            <pc:sldMk cId="1088054056" sldId="288"/>
            <ac:spMk id="2" creationId="{9A1B9331-5B40-4C3F-909C-42CE154C7623}"/>
          </ac:spMkLst>
        </pc:spChg>
        <pc:spChg chg="mod">
          <ac:chgData name="Danny de Haan" userId="50e5798c-7059-487a-80af-b5ef2c657ff3" providerId="ADAL" clId="{A9267604-AD5F-4580-B183-17EAEC48FC59}" dt="2026-03-26T15:38:00.929" v="3528" actId="20577"/>
          <ac:spMkLst>
            <pc:docMk/>
            <pc:sldMk cId="1088054056" sldId="288"/>
            <ac:spMk id="13" creationId="{9C8854AD-5E57-400A-9A53-D4317F6FA7A6}"/>
          </ac:spMkLst>
        </pc:spChg>
        <pc:picChg chg="add mod">
          <ac:chgData name="Danny de Haan" userId="50e5798c-7059-487a-80af-b5ef2c657ff3" providerId="ADAL" clId="{A9267604-AD5F-4580-B183-17EAEC48FC59}" dt="2026-03-26T19:01:50.547" v="3800" actId="1076"/>
          <ac:picMkLst>
            <pc:docMk/>
            <pc:sldMk cId="1088054056" sldId="288"/>
            <ac:picMk id="18" creationId="{36FB0E14-5718-665E-5CA3-208260A34F3B}"/>
          </ac:picMkLst>
        </pc:picChg>
      </pc:sldChg>
      <pc:sldChg chg="modSp add del mod modTransition modClrScheme modAnim chgLayout modNotesTx">
        <pc:chgData name="Danny de Haan" userId="50e5798c-7059-487a-80af-b5ef2c657ff3" providerId="ADAL" clId="{A9267604-AD5F-4580-B183-17EAEC48FC59}" dt="2026-03-26T18:52:15.387" v="3760"/>
        <pc:sldMkLst>
          <pc:docMk/>
          <pc:sldMk cId="1452569185" sldId="289"/>
        </pc:sldMkLst>
        <pc:spChg chg="mod">
          <ac:chgData name="Danny de Haan" userId="50e5798c-7059-487a-80af-b5ef2c657ff3" providerId="ADAL" clId="{A9267604-AD5F-4580-B183-17EAEC48FC59}" dt="2026-03-26T15:37:27.859" v="3524" actId="20577"/>
          <ac:spMkLst>
            <pc:docMk/>
            <pc:sldMk cId="1452569185" sldId="289"/>
            <ac:spMk id="5" creationId="{AB5DF644-CB54-4BEE-B633-3C3A1E906A95}"/>
          </ac:spMkLst>
        </pc:spChg>
      </pc:sldChg>
      <pc:sldChg chg="modSp add mod modTransition modClrScheme chgLayout">
        <pc:chgData name="Danny de Haan" userId="50e5798c-7059-487a-80af-b5ef2c657ff3" providerId="ADAL" clId="{A9267604-AD5F-4580-B183-17EAEC48FC59}" dt="2026-03-26T11:10:38.714" v="3072"/>
        <pc:sldMkLst>
          <pc:docMk/>
          <pc:sldMk cId="1320307700" sldId="293"/>
        </pc:sldMkLst>
        <pc:spChg chg="mod">
          <ac:chgData name="Danny de Haan" userId="50e5798c-7059-487a-80af-b5ef2c657ff3" providerId="ADAL" clId="{A9267604-AD5F-4580-B183-17EAEC48FC59}" dt="2026-03-23T09:27:48.278" v="965"/>
          <ac:spMkLst>
            <pc:docMk/>
            <pc:sldMk cId="1320307700" sldId="293"/>
            <ac:spMk id="2" creationId="{371D063E-C7A5-4723-92AB-D49ECCA12EA2}"/>
          </ac:spMkLst>
        </pc:spChg>
        <pc:spChg chg="mod">
          <ac:chgData name="Danny de Haan" userId="50e5798c-7059-487a-80af-b5ef2c657ff3" providerId="ADAL" clId="{A9267604-AD5F-4580-B183-17EAEC48FC59}" dt="2026-03-23T09:34:59.396" v="1250" actId="20577"/>
          <ac:spMkLst>
            <pc:docMk/>
            <pc:sldMk cId="1320307700" sldId="293"/>
            <ac:spMk id="3" creationId="{FB394B36-1486-435D-9EC3-C769B6BC523E}"/>
          </ac:spMkLst>
        </pc:spChg>
      </pc:sldChg>
      <pc:sldChg chg="modSp add mod modTransition modClrScheme chgLayout">
        <pc:chgData name="Danny de Haan" userId="50e5798c-7059-487a-80af-b5ef2c657ff3" providerId="ADAL" clId="{A9267604-AD5F-4580-B183-17EAEC48FC59}" dt="2026-03-26T11:10:38.714" v="3072"/>
        <pc:sldMkLst>
          <pc:docMk/>
          <pc:sldMk cId="2028039176" sldId="294"/>
        </pc:sldMkLst>
        <pc:spChg chg="mod">
          <ac:chgData name="Danny de Haan" userId="50e5798c-7059-487a-80af-b5ef2c657ff3" providerId="ADAL" clId="{A9267604-AD5F-4580-B183-17EAEC48FC59}" dt="2026-03-23T09:27:48.306" v="971"/>
          <ac:spMkLst>
            <pc:docMk/>
            <pc:sldMk cId="2028039176" sldId="294"/>
            <ac:spMk id="2" creationId="{E83AE06C-B0F0-4ED6-A11D-854051C26EF8}"/>
          </ac:spMkLst>
        </pc:spChg>
        <pc:spChg chg="mod">
          <ac:chgData name="Danny de Haan" userId="50e5798c-7059-487a-80af-b5ef2c657ff3" providerId="ADAL" clId="{A9267604-AD5F-4580-B183-17EAEC48FC59}" dt="2026-03-23T09:27:48.307" v="974"/>
          <ac:spMkLst>
            <pc:docMk/>
            <pc:sldMk cId="2028039176" sldId="294"/>
            <ac:spMk id="3" creationId="{1E510E1A-F64D-4EBE-9AC8-C038584CC8DB}"/>
          </ac:spMkLst>
        </pc:spChg>
      </pc:sldChg>
      <pc:sldChg chg="addSp modSp add del mod modTransition modClrScheme chgLayout">
        <pc:chgData name="Danny de Haan" userId="50e5798c-7059-487a-80af-b5ef2c657ff3" providerId="ADAL" clId="{A9267604-AD5F-4580-B183-17EAEC48FC59}" dt="2026-03-26T19:06:51.178" v="3809"/>
        <pc:sldMkLst>
          <pc:docMk/>
          <pc:sldMk cId="1578797360" sldId="295"/>
        </pc:sldMkLst>
        <pc:spChg chg="mod">
          <ac:chgData name="Danny de Haan" userId="50e5798c-7059-487a-80af-b5ef2c657ff3" providerId="ADAL" clId="{A9267604-AD5F-4580-B183-17EAEC48FC59}" dt="2026-03-26T19:00:32.979" v="3778" actId="20577"/>
          <ac:spMkLst>
            <pc:docMk/>
            <pc:sldMk cId="1578797360" sldId="295"/>
            <ac:spMk id="2" creationId="{940F59CC-453D-4D1D-AD7D-41BE05E5A7AB}"/>
          </ac:spMkLst>
        </pc:spChg>
        <pc:picChg chg="add mod">
          <ac:chgData name="Danny de Haan" userId="50e5798c-7059-487a-80af-b5ef2c657ff3" providerId="ADAL" clId="{A9267604-AD5F-4580-B183-17EAEC48FC59}" dt="2026-03-26T19:01:29.399" v="3785" actId="1076"/>
          <ac:picMkLst>
            <pc:docMk/>
            <pc:sldMk cId="1578797360" sldId="295"/>
            <ac:picMk id="4" creationId="{62383F0B-D91C-15A9-FC98-12314CA8DD78}"/>
          </ac:picMkLst>
        </pc:picChg>
      </pc:sldChg>
      <pc:sldChg chg="delSp modSp add mod modTransition modClrScheme chgLayout">
        <pc:chgData name="Danny de Haan" userId="50e5798c-7059-487a-80af-b5ef2c657ff3" providerId="ADAL" clId="{A9267604-AD5F-4580-B183-17EAEC48FC59}" dt="2026-03-27T13:01:25.649" v="4495" actId="20577"/>
        <pc:sldMkLst>
          <pc:docMk/>
          <pc:sldMk cId="2482765037" sldId="296"/>
        </pc:sldMkLst>
        <pc:spChg chg="mod">
          <ac:chgData name="Danny de Haan" userId="50e5798c-7059-487a-80af-b5ef2c657ff3" providerId="ADAL" clId="{A9267604-AD5F-4580-B183-17EAEC48FC59}" dt="2026-03-23T12:20:27.918" v="1956" actId="20577"/>
          <ac:spMkLst>
            <pc:docMk/>
            <pc:sldMk cId="2482765037" sldId="296"/>
            <ac:spMk id="2" creationId="{F800C2F8-C14B-42D4-BD49-223BBE4E5664}"/>
          </ac:spMkLst>
        </pc:spChg>
        <pc:spChg chg="mod">
          <ac:chgData name="Danny de Haan" userId="50e5798c-7059-487a-80af-b5ef2c657ff3" providerId="ADAL" clId="{A9267604-AD5F-4580-B183-17EAEC48FC59}" dt="2026-03-27T13:01:25.649" v="4495" actId="20577"/>
          <ac:spMkLst>
            <pc:docMk/>
            <pc:sldMk cId="2482765037" sldId="296"/>
            <ac:spMk id="3" creationId="{93BFDE1E-07F7-4940-9E63-E20D8A7F7C42}"/>
          </ac:spMkLst>
        </pc:spChg>
      </pc:sldChg>
      <pc:sldChg chg="modSp add mod modTransition modShow">
        <pc:chgData name="Danny de Haan" userId="50e5798c-7059-487a-80af-b5ef2c657ff3" providerId="ADAL" clId="{A9267604-AD5F-4580-B183-17EAEC48FC59}" dt="2026-03-27T08:35:19.378" v="4350" actId="729"/>
        <pc:sldMkLst>
          <pc:docMk/>
          <pc:sldMk cId="1867628791" sldId="298"/>
        </pc:sldMkLst>
        <pc:spChg chg="mod">
          <ac:chgData name="Danny de Haan" userId="50e5798c-7059-487a-80af-b5ef2c657ff3" providerId="ADAL" clId="{A9267604-AD5F-4580-B183-17EAEC48FC59}" dt="2026-03-23T11:03:10.770" v="1641" actId="403"/>
          <ac:spMkLst>
            <pc:docMk/>
            <pc:sldMk cId="1867628791" sldId="298"/>
            <ac:spMk id="2" creationId="{93F4AECF-49C4-733B-CB9B-CCB2E15487C4}"/>
          </ac:spMkLst>
        </pc:spChg>
        <pc:spChg chg="mod">
          <ac:chgData name="Danny de Haan" userId="50e5798c-7059-487a-80af-b5ef2c657ff3" providerId="ADAL" clId="{A9267604-AD5F-4580-B183-17EAEC48FC59}" dt="2026-03-26T10:14:31.203" v="3028" actId="20577"/>
          <ac:spMkLst>
            <pc:docMk/>
            <pc:sldMk cId="1867628791" sldId="298"/>
            <ac:spMk id="4" creationId="{378E2E06-B10D-475B-9629-D90E474FAB54}"/>
          </ac:spMkLst>
        </pc:spChg>
      </pc:sldChg>
      <pc:sldChg chg="addSp delSp modSp add mod modTransition modNotes">
        <pc:chgData name="Danny de Haan" userId="50e5798c-7059-487a-80af-b5ef2c657ff3" providerId="ADAL" clId="{A9267604-AD5F-4580-B183-17EAEC48FC59}" dt="2026-03-27T14:11:12.073" v="4527" actId="368"/>
        <pc:sldMkLst>
          <pc:docMk/>
          <pc:sldMk cId="153462479" sldId="301"/>
        </pc:sldMkLst>
        <pc:spChg chg="mod">
          <ac:chgData name="Danny de Haan" userId="50e5798c-7059-487a-80af-b5ef2c657ff3" providerId="ADAL" clId="{A9267604-AD5F-4580-B183-17EAEC48FC59}" dt="2026-03-27T08:34:12.106" v="4302" actId="1076"/>
          <ac:spMkLst>
            <pc:docMk/>
            <pc:sldMk cId="153462479" sldId="301"/>
            <ac:spMk id="2" creationId="{08171403-74A7-45CE-89CB-95BDE5FE3744}"/>
          </ac:spMkLst>
        </pc:spChg>
        <pc:spChg chg="del mod">
          <ac:chgData name="Danny de Haan" userId="50e5798c-7059-487a-80af-b5ef2c657ff3" providerId="ADAL" clId="{A9267604-AD5F-4580-B183-17EAEC48FC59}" dt="2026-03-26T11:45:06.981" v="3449" actId="478"/>
          <ac:spMkLst>
            <pc:docMk/>
            <pc:sldMk cId="153462479" sldId="301"/>
            <ac:spMk id="3" creationId="{A3060AD7-22DE-44EB-BEAC-67D100EEE2B1}"/>
          </ac:spMkLst>
        </pc:spChg>
        <pc:spChg chg="mod">
          <ac:chgData name="Danny de Haan" userId="50e5798c-7059-487a-80af-b5ef2c657ff3" providerId="ADAL" clId="{A9267604-AD5F-4580-B183-17EAEC48FC59}" dt="2026-03-27T08:34:45.948" v="4347" actId="1036"/>
          <ac:spMkLst>
            <pc:docMk/>
            <pc:sldMk cId="153462479" sldId="301"/>
            <ac:spMk id="4" creationId="{658F0273-17A4-410F-A137-EF7CAD482481}"/>
          </ac:spMkLst>
        </pc:spChg>
        <pc:spChg chg="del mod">
          <ac:chgData name="Danny de Haan" userId="50e5798c-7059-487a-80af-b5ef2c657ff3" providerId="ADAL" clId="{A9267604-AD5F-4580-B183-17EAEC48FC59}" dt="2026-03-27T08:34:39.546" v="4319" actId="478"/>
          <ac:spMkLst>
            <pc:docMk/>
            <pc:sldMk cId="153462479" sldId="301"/>
            <ac:spMk id="5" creationId="{04F1E972-571C-4177-8192-CBA33C17F3BD}"/>
          </ac:spMkLst>
        </pc:spChg>
        <pc:grpChg chg="add mod">
          <ac:chgData name="Danny de Haan" userId="50e5798c-7059-487a-80af-b5ef2c657ff3" providerId="ADAL" clId="{A9267604-AD5F-4580-B183-17EAEC48FC59}" dt="2026-03-27T08:34:45.948" v="4347" actId="1036"/>
          <ac:grpSpMkLst>
            <pc:docMk/>
            <pc:sldMk cId="153462479" sldId="301"/>
            <ac:grpSpMk id="3" creationId="{B25E93A2-E6B8-5ABE-BE10-7F724373670D}"/>
          </ac:grpSpMkLst>
        </pc:grpChg>
        <pc:picChg chg="add mod">
          <ac:chgData name="Danny de Haan" userId="50e5798c-7059-487a-80af-b5ef2c657ff3" providerId="ADAL" clId="{A9267604-AD5F-4580-B183-17EAEC48FC59}" dt="2026-03-27T08:34:45.948" v="4347" actId="1036"/>
          <ac:picMkLst>
            <pc:docMk/>
            <pc:sldMk cId="153462479" sldId="301"/>
            <ac:picMk id="6" creationId="{57B50221-3800-40BF-6037-17183EE2E7F6}"/>
          </ac:picMkLst>
        </pc:picChg>
        <pc:picChg chg="add mod">
          <ac:chgData name="Danny de Haan" userId="50e5798c-7059-487a-80af-b5ef2c657ff3" providerId="ADAL" clId="{A9267604-AD5F-4580-B183-17EAEC48FC59}" dt="2026-03-27T08:34:59.848" v="4349" actId="1076"/>
          <ac:picMkLst>
            <pc:docMk/>
            <pc:sldMk cId="153462479" sldId="301"/>
            <ac:picMk id="8" creationId="{93AE5E0D-E8FA-3517-D4F1-6D31C1AB2444}"/>
          </ac:picMkLst>
        </pc:picChg>
      </pc:sldChg>
      <pc:sldChg chg="addSp delSp modSp add mod modTransition">
        <pc:chgData name="Danny de Haan" userId="50e5798c-7059-487a-80af-b5ef2c657ff3" providerId="ADAL" clId="{A9267604-AD5F-4580-B183-17EAEC48FC59}" dt="2026-03-26T15:46:41.258" v="3620" actId="1038"/>
        <pc:sldMkLst>
          <pc:docMk/>
          <pc:sldMk cId="3149317270" sldId="302"/>
        </pc:sldMkLst>
        <pc:spChg chg="mod">
          <ac:chgData name="Danny de Haan" userId="50e5798c-7059-487a-80af-b5ef2c657ff3" providerId="ADAL" clId="{A9267604-AD5F-4580-B183-17EAEC48FC59}" dt="2026-03-23T10:12:32.348" v="1454" actId="20577"/>
          <ac:spMkLst>
            <pc:docMk/>
            <pc:sldMk cId="3149317270" sldId="302"/>
            <ac:spMk id="2" creationId="{86995296-9CFF-4BB4-8629-1A20885BF397}"/>
          </ac:spMkLst>
        </pc:spChg>
        <pc:spChg chg="mod">
          <ac:chgData name="Danny de Haan" userId="50e5798c-7059-487a-80af-b5ef2c657ff3" providerId="ADAL" clId="{A9267604-AD5F-4580-B183-17EAEC48FC59}" dt="2026-03-23T10:12:14.271" v="1441" actId="6549"/>
          <ac:spMkLst>
            <pc:docMk/>
            <pc:sldMk cId="3149317270" sldId="302"/>
            <ac:spMk id="5" creationId="{5EA3D7BE-44E8-4E73-BC91-F801EDD1D130}"/>
          </ac:spMkLst>
        </pc:spChg>
        <pc:spChg chg="mod">
          <ac:chgData name="Danny de Haan" userId="50e5798c-7059-487a-80af-b5ef2c657ff3" providerId="ADAL" clId="{A9267604-AD5F-4580-B183-17EAEC48FC59}" dt="2026-03-23T10:46:55.792" v="1602" actId="14100"/>
          <ac:spMkLst>
            <pc:docMk/>
            <pc:sldMk cId="3149317270" sldId="302"/>
            <ac:spMk id="7" creationId="{A07FB18E-1A5F-46D5-BFAA-CAC7D1345945}"/>
          </ac:spMkLst>
        </pc:spChg>
        <pc:spChg chg="mod">
          <ac:chgData name="Danny de Haan" userId="50e5798c-7059-487a-80af-b5ef2c657ff3" providerId="ADAL" clId="{A9267604-AD5F-4580-B183-17EAEC48FC59}" dt="2026-03-26T11:45:55.715" v="3466" actId="20577"/>
          <ac:spMkLst>
            <pc:docMk/>
            <pc:sldMk cId="3149317270" sldId="302"/>
            <ac:spMk id="8" creationId="{C611C279-F3A2-4E3A-87C1-A042986B03F8}"/>
          </ac:spMkLst>
        </pc:spChg>
        <pc:spChg chg="add mod ord">
          <ac:chgData name="Danny de Haan" userId="50e5798c-7059-487a-80af-b5ef2c657ff3" providerId="ADAL" clId="{A9267604-AD5F-4580-B183-17EAEC48FC59}" dt="2026-03-23T10:45:55.790" v="1590" actId="164"/>
          <ac:spMkLst>
            <pc:docMk/>
            <pc:sldMk cId="3149317270" sldId="302"/>
            <ac:spMk id="13" creationId="{83A4EE9F-6369-4078-A588-4FBFA15A1298}"/>
          </ac:spMkLst>
        </pc:spChg>
        <pc:spChg chg="add mod">
          <ac:chgData name="Danny de Haan" userId="50e5798c-7059-487a-80af-b5ef2c657ff3" providerId="ADAL" clId="{A9267604-AD5F-4580-B183-17EAEC48FC59}" dt="2026-03-23T10:45:51.534" v="1589" actId="164"/>
          <ac:spMkLst>
            <pc:docMk/>
            <pc:sldMk cId="3149317270" sldId="302"/>
            <ac:spMk id="14" creationId="{6CF3AF29-1490-0BF8-6C55-C90AF3622174}"/>
          </ac:spMkLst>
        </pc:spChg>
        <pc:spChg chg="add mod ord">
          <ac:chgData name="Danny de Haan" userId="50e5798c-7059-487a-80af-b5ef2c657ff3" providerId="ADAL" clId="{A9267604-AD5F-4580-B183-17EAEC48FC59}" dt="2026-03-23T10:46:21.629" v="1596" actId="164"/>
          <ac:spMkLst>
            <pc:docMk/>
            <pc:sldMk cId="3149317270" sldId="302"/>
            <ac:spMk id="20" creationId="{C5005BF6-3328-45CA-1182-DEA3494D640B}"/>
          </ac:spMkLst>
        </pc:spChg>
        <pc:grpChg chg="add mod">
          <ac:chgData name="Danny de Haan" userId="50e5798c-7059-487a-80af-b5ef2c657ff3" providerId="ADAL" clId="{A9267604-AD5F-4580-B183-17EAEC48FC59}" dt="2026-03-23T11:03:30.411" v="1642" actId="555"/>
          <ac:grpSpMkLst>
            <pc:docMk/>
            <pc:sldMk cId="3149317270" sldId="302"/>
            <ac:grpSpMk id="22" creationId="{6F9D4A84-ACAA-6149-6723-D76559A570E0}"/>
          </ac:grpSpMkLst>
        </pc:grpChg>
        <pc:grpChg chg="add mod">
          <ac:chgData name="Danny de Haan" userId="50e5798c-7059-487a-80af-b5ef2c657ff3" providerId="ADAL" clId="{A9267604-AD5F-4580-B183-17EAEC48FC59}" dt="2026-03-23T11:03:30.411" v="1642" actId="555"/>
          <ac:grpSpMkLst>
            <pc:docMk/>
            <pc:sldMk cId="3149317270" sldId="302"/>
            <ac:grpSpMk id="23" creationId="{2B1056EB-C1F2-8CF4-B5FD-67B610E1FC9A}"/>
          </ac:grpSpMkLst>
        </pc:grpChg>
        <pc:grpChg chg="add mod">
          <ac:chgData name="Danny de Haan" userId="50e5798c-7059-487a-80af-b5ef2c657ff3" providerId="ADAL" clId="{A9267604-AD5F-4580-B183-17EAEC48FC59}" dt="2026-03-23T10:46:30.607" v="1598" actId="1076"/>
          <ac:grpSpMkLst>
            <pc:docMk/>
            <pc:sldMk cId="3149317270" sldId="302"/>
            <ac:grpSpMk id="24" creationId="{98091BE6-D80B-EAE2-C46B-C77D8A7A5DAE}"/>
          </ac:grpSpMkLst>
        </pc:grpChg>
        <pc:picChg chg="add mod">
          <ac:chgData name="Danny de Haan" userId="50e5798c-7059-487a-80af-b5ef2c657ff3" providerId="ADAL" clId="{A9267604-AD5F-4580-B183-17EAEC48FC59}" dt="2026-03-23T10:48:16.667" v="1612" actId="1076"/>
          <ac:picMkLst>
            <pc:docMk/>
            <pc:sldMk cId="3149317270" sldId="302"/>
            <ac:picMk id="12" creationId="{E9B9D234-8139-1D50-620E-EBB93391657C}"/>
          </ac:picMkLst>
        </pc:picChg>
        <pc:picChg chg="add mod">
          <ac:chgData name="Danny de Haan" userId="50e5798c-7059-487a-80af-b5ef2c657ff3" providerId="ADAL" clId="{A9267604-AD5F-4580-B183-17EAEC48FC59}" dt="2026-03-23T10:45:51.534" v="1589" actId="164"/>
          <ac:picMkLst>
            <pc:docMk/>
            <pc:sldMk cId="3149317270" sldId="302"/>
            <ac:picMk id="16" creationId="{2325DBB8-93E2-FA5D-915D-B324DC197491}"/>
          </ac:picMkLst>
        </pc:picChg>
        <pc:picChg chg="add mod">
          <ac:chgData name="Danny de Haan" userId="50e5798c-7059-487a-80af-b5ef2c657ff3" providerId="ADAL" clId="{A9267604-AD5F-4580-B183-17EAEC48FC59}" dt="2026-03-23T10:46:21.629" v="1596" actId="164"/>
          <ac:picMkLst>
            <pc:docMk/>
            <pc:sldMk cId="3149317270" sldId="302"/>
            <ac:picMk id="18" creationId="{F7BE4BDD-CA67-0BA2-0FAB-179D28CFFDF4}"/>
          </ac:picMkLst>
        </pc:picChg>
        <pc:picChg chg="add mod">
          <ac:chgData name="Danny de Haan" userId="50e5798c-7059-487a-80af-b5ef2c657ff3" providerId="ADAL" clId="{A9267604-AD5F-4580-B183-17EAEC48FC59}" dt="2026-03-26T15:46:41.258" v="3620" actId="1038"/>
          <ac:picMkLst>
            <pc:docMk/>
            <pc:sldMk cId="3149317270" sldId="302"/>
            <ac:picMk id="21" creationId="{B8BD83CF-91EC-4EC7-6502-9E241E870D64}"/>
          </ac:picMkLst>
        </pc:picChg>
      </pc:sldChg>
      <pc:sldChg chg="modSp add mod modTransition addAnim delAnim modAnim">
        <pc:chgData name="Danny de Haan" userId="50e5798c-7059-487a-80af-b5ef2c657ff3" providerId="ADAL" clId="{A9267604-AD5F-4580-B183-17EAEC48FC59}" dt="2026-03-26T18:39:52.751" v="3625" actId="1076"/>
        <pc:sldMkLst>
          <pc:docMk/>
          <pc:sldMk cId="1822971168" sldId="305"/>
        </pc:sldMkLst>
        <pc:spChg chg="mod">
          <ac:chgData name="Danny de Haan" userId="50e5798c-7059-487a-80af-b5ef2c657ff3" providerId="ADAL" clId="{A9267604-AD5F-4580-B183-17EAEC48FC59}" dt="2026-03-26T18:39:34.973" v="3621" actId="1076"/>
          <ac:spMkLst>
            <pc:docMk/>
            <pc:sldMk cId="1822971168" sldId="305"/>
            <ac:spMk id="6" creationId="{A93FCC4C-2752-47CB-AAE6-EBACD843B82C}"/>
          </ac:spMkLst>
        </pc:spChg>
        <pc:spChg chg="mod">
          <ac:chgData name="Danny de Haan" userId="50e5798c-7059-487a-80af-b5ef2c657ff3" providerId="ADAL" clId="{A9267604-AD5F-4580-B183-17EAEC48FC59}" dt="2026-03-26T18:39:40.344" v="3622" actId="1076"/>
          <ac:spMkLst>
            <pc:docMk/>
            <pc:sldMk cId="1822971168" sldId="305"/>
            <ac:spMk id="7" creationId="{A0893C76-27A2-48CA-8EB8-2B9789F6E325}"/>
          </ac:spMkLst>
        </pc:spChg>
        <pc:spChg chg="mod">
          <ac:chgData name="Danny de Haan" userId="50e5798c-7059-487a-80af-b5ef2c657ff3" providerId="ADAL" clId="{A9267604-AD5F-4580-B183-17EAEC48FC59}" dt="2026-03-26T18:39:44.989" v="3623" actId="1076"/>
          <ac:spMkLst>
            <pc:docMk/>
            <pc:sldMk cId="1822971168" sldId="305"/>
            <ac:spMk id="8" creationId="{F538E93D-7F45-4F97-9092-F655864455C0}"/>
          </ac:spMkLst>
        </pc:spChg>
        <pc:spChg chg="mod">
          <ac:chgData name="Danny de Haan" userId="50e5798c-7059-487a-80af-b5ef2c657ff3" providerId="ADAL" clId="{A9267604-AD5F-4580-B183-17EAEC48FC59}" dt="2026-03-26T18:39:48.415" v="3624" actId="1076"/>
          <ac:spMkLst>
            <pc:docMk/>
            <pc:sldMk cId="1822971168" sldId="305"/>
            <ac:spMk id="9" creationId="{17C6FC6F-EA3E-4D5D-AB3D-BB0B71669DBD}"/>
          </ac:spMkLst>
        </pc:spChg>
        <pc:spChg chg="mod">
          <ac:chgData name="Danny de Haan" userId="50e5798c-7059-487a-80af-b5ef2c657ff3" providerId="ADAL" clId="{A9267604-AD5F-4580-B183-17EAEC48FC59}" dt="2026-03-26T18:39:52.751" v="3625" actId="1076"/>
          <ac:spMkLst>
            <pc:docMk/>
            <pc:sldMk cId="1822971168" sldId="305"/>
            <ac:spMk id="10" creationId="{862C16D2-5616-4D55-B040-81E566D4A687}"/>
          </ac:spMkLst>
        </pc:spChg>
      </pc:sldChg>
      <pc:sldChg chg="addSp modSp add mod modTransition addAnim delAnim modAnim modNotes modNotesTx">
        <pc:chgData name="Danny de Haan" userId="50e5798c-7059-487a-80af-b5ef2c657ff3" providerId="ADAL" clId="{A9267604-AD5F-4580-B183-17EAEC48FC59}" dt="2026-03-27T14:11:11.800" v="4503" actId="368"/>
        <pc:sldMkLst>
          <pc:docMk/>
          <pc:sldMk cId="1433686180" sldId="309"/>
        </pc:sldMkLst>
        <pc:spChg chg="mod">
          <ac:chgData name="Danny de Haan" userId="50e5798c-7059-487a-80af-b5ef2c657ff3" providerId="ADAL" clId="{A9267604-AD5F-4580-B183-17EAEC48FC59}" dt="2026-03-23T11:09:59.561" v="1653" actId="164"/>
          <ac:spMkLst>
            <pc:docMk/>
            <pc:sldMk cId="1433686180" sldId="309"/>
            <ac:spMk id="15" creationId="{CA4004F4-F0B1-4B2D-8275-2CE2EE115BC3}"/>
          </ac:spMkLst>
        </pc:spChg>
        <pc:spChg chg="mod">
          <ac:chgData name="Danny de Haan" userId="50e5798c-7059-487a-80af-b5ef2c657ff3" providerId="ADAL" clId="{A9267604-AD5F-4580-B183-17EAEC48FC59}" dt="2026-03-23T11:09:59.561" v="1653" actId="164"/>
          <ac:spMkLst>
            <pc:docMk/>
            <pc:sldMk cId="1433686180" sldId="309"/>
            <ac:spMk id="16" creationId="{CC29C4C2-BB8C-4CC4-BF21-7637FE5917D0}"/>
          </ac:spMkLst>
        </pc:spChg>
        <pc:spChg chg="mod">
          <ac:chgData name="Danny de Haan" userId="50e5798c-7059-487a-80af-b5ef2c657ff3" providerId="ADAL" clId="{A9267604-AD5F-4580-B183-17EAEC48FC59}" dt="2026-03-23T11:09:59.561" v="1653" actId="164"/>
          <ac:spMkLst>
            <pc:docMk/>
            <pc:sldMk cId="1433686180" sldId="309"/>
            <ac:spMk id="17" creationId="{8716AF5B-D8D6-4D48-9168-10199DB75F7B}"/>
          </ac:spMkLst>
        </pc:spChg>
        <pc:spChg chg="mod">
          <ac:chgData name="Danny de Haan" userId="50e5798c-7059-487a-80af-b5ef2c657ff3" providerId="ADAL" clId="{A9267604-AD5F-4580-B183-17EAEC48FC59}" dt="2026-03-23T11:10:05.633" v="1654" actId="164"/>
          <ac:spMkLst>
            <pc:docMk/>
            <pc:sldMk cId="1433686180" sldId="309"/>
            <ac:spMk id="18" creationId="{2F887223-03B9-4946-B9DF-C275DE2765B7}"/>
          </ac:spMkLst>
        </pc:spChg>
        <pc:spChg chg="mod">
          <ac:chgData name="Danny de Haan" userId="50e5798c-7059-487a-80af-b5ef2c657ff3" providerId="ADAL" clId="{A9267604-AD5F-4580-B183-17EAEC48FC59}" dt="2026-03-23T11:10:05.633" v="1654" actId="164"/>
          <ac:spMkLst>
            <pc:docMk/>
            <pc:sldMk cId="1433686180" sldId="309"/>
            <ac:spMk id="19" creationId="{D09D4D15-1561-446F-9103-B0192842A8EB}"/>
          </ac:spMkLst>
        </pc:spChg>
        <pc:spChg chg="mod">
          <ac:chgData name="Danny de Haan" userId="50e5798c-7059-487a-80af-b5ef2c657ff3" providerId="ADAL" clId="{A9267604-AD5F-4580-B183-17EAEC48FC59}" dt="2026-03-23T11:10:05.633" v="1654" actId="164"/>
          <ac:spMkLst>
            <pc:docMk/>
            <pc:sldMk cId="1433686180" sldId="309"/>
            <ac:spMk id="20" creationId="{36F4F952-FFB7-4DC4-9BF1-3922BDFA1A53}"/>
          </ac:spMkLst>
        </pc:spChg>
        <pc:grpChg chg="add mod">
          <ac:chgData name="Danny de Haan" userId="50e5798c-7059-487a-80af-b5ef2c657ff3" providerId="ADAL" clId="{A9267604-AD5F-4580-B183-17EAEC48FC59}" dt="2026-03-23T11:09:59.561" v="1653" actId="164"/>
          <ac:grpSpMkLst>
            <pc:docMk/>
            <pc:sldMk cId="1433686180" sldId="309"/>
            <ac:grpSpMk id="21" creationId="{1360AE38-3F4F-2C88-C50A-E72E3C9EB4B2}"/>
          </ac:grpSpMkLst>
        </pc:grpChg>
        <pc:grpChg chg="add mod">
          <ac:chgData name="Danny de Haan" userId="50e5798c-7059-487a-80af-b5ef2c657ff3" providerId="ADAL" clId="{A9267604-AD5F-4580-B183-17EAEC48FC59}" dt="2026-03-23T11:10:05.633" v="1654" actId="164"/>
          <ac:grpSpMkLst>
            <pc:docMk/>
            <pc:sldMk cId="1433686180" sldId="309"/>
            <ac:grpSpMk id="22" creationId="{02320A96-F9FC-E48D-C6BA-85BEB3B4A619}"/>
          </ac:grpSpMkLst>
        </pc:grpChg>
      </pc:sldChg>
      <pc:sldChg chg="modSp add mod modTransition">
        <pc:chgData name="Danny de Haan" userId="50e5798c-7059-487a-80af-b5ef2c657ff3" providerId="ADAL" clId="{A9267604-AD5F-4580-B183-17EAEC48FC59}" dt="2026-03-26T11:10:38.714" v="3072"/>
        <pc:sldMkLst>
          <pc:docMk/>
          <pc:sldMk cId="1188433518" sldId="310"/>
        </pc:sldMkLst>
        <pc:spChg chg="mod">
          <ac:chgData name="Danny de Haan" userId="50e5798c-7059-487a-80af-b5ef2c657ff3" providerId="ADAL" clId="{A9267604-AD5F-4580-B183-17EAEC48FC59}" dt="2026-03-26T10:02:25.852" v="2970" actId="20577"/>
          <ac:spMkLst>
            <pc:docMk/>
            <pc:sldMk cId="1188433518" sldId="310"/>
            <ac:spMk id="2" creationId="{690E0F80-C2C1-00FD-69C8-AE4201E3D610}"/>
          </ac:spMkLst>
        </pc:spChg>
        <pc:spChg chg="mod">
          <ac:chgData name="Danny de Haan" userId="50e5798c-7059-487a-80af-b5ef2c657ff3" providerId="ADAL" clId="{A9267604-AD5F-4580-B183-17EAEC48FC59}" dt="2026-03-25T12:13:22.770" v="2451" actId="20577"/>
          <ac:spMkLst>
            <pc:docMk/>
            <pc:sldMk cId="1188433518" sldId="310"/>
            <ac:spMk id="5" creationId="{CE89E56E-CAC0-B98C-5ABF-5A45D65B19AD}"/>
          </ac:spMkLst>
        </pc:spChg>
        <pc:spChg chg="mod">
          <ac:chgData name="Danny de Haan" userId="50e5798c-7059-487a-80af-b5ef2c657ff3" providerId="ADAL" clId="{A9267604-AD5F-4580-B183-17EAEC48FC59}" dt="2026-03-25T12:13:39.322" v="2489" actId="20577"/>
          <ac:spMkLst>
            <pc:docMk/>
            <pc:sldMk cId="1188433518" sldId="310"/>
            <ac:spMk id="6" creationId="{49B17889-AE9A-09B8-E92A-E2DC0C85B7E3}"/>
          </ac:spMkLst>
        </pc:spChg>
        <pc:spChg chg="mod">
          <ac:chgData name="Danny de Haan" userId="50e5798c-7059-487a-80af-b5ef2c657ff3" providerId="ADAL" clId="{A9267604-AD5F-4580-B183-17EAEC48FC59}" dt="2026-03-25T12:13:55.207" v="2507" actId="20577"/>
          <ac:spMkLst>
            <pc:docMk/>
            <pc:sldMk cId="1188433518" sldId="310"/>
            <ac:spMk id="7" creationId="{6F8974C1-6E83-5DF0-D45F-67E25704CFC2}"/>
          </ac:spMkLst>
        </pc:spChg>
        <pc:spChg chg="mod">
          <ac:chgData name="Danny de Haan" userId="50e5798c-7059-487a-80af-b5ef2c657ff3" providerId="ADAL" clId="{A9267604-AD5F-4580-B183-17EAEC48FC59}" dt="2026-03-25T12:14:17.055" v="2544" actId="20577"/>
          <ac:spMkLst>
            <pc:docMk/>
            <pc:sldMk cId="1188433518" sldId="310"/>
            <ac:spMk id="8" creationId="{3C2A3A92-3DE9-E67D-F56F-60298CBAB9CC}"/>
          </ac:spMkLst>
        </pc:spChg>
      </pc:sldChg>
      <pc:sldChg chg="addSp delSp modSp add mod modTransition addAnim delAnim modAnim">
        <pc:chgData name="Danny de Haan" userId="50e5798c-7059-487a-80af-b5ef2c657ff3" providerId="ADAL" clId="{A9267604-AD5F-4580-B183-17EAEC48FC59}" dt="2026-03-26T19:29:31.906" v="4252" actId="1076"/>
        <pc:sldMkLst>
          <pc:docMk/>
          <pc:sldMk cId="3835895285" sldId="311"/>
        </pc:sldMkLst>
        <pc:spChg chg="mod">
          <ac:chgData name="Danny de Haan" userId="50e5798c-7059-487a-80af-b5ef2c657ff3" providerId="ADAL" clId="{A9267604-AD5F-4580-B183-17EAEC48FC59}" dt="2026-03-26T10:02:18.509" v="2966" actId="6549"/>
          <ac:spMkLst>
            <pc:docMk/>
            <pc:sldMk cId="3835895285" sldId="311"/>
            <ac:spMk id="2" creationId="{2C09B157-3164-232E-9FFB-D39628F302B7}"/>
          </ac:spMkLst>
        </pc:spChg>
        <pc:spChg chg="mod">
          <ac:chgData name="Danny de Haan" userId="50e5798c-7059-487a-80af-b5ef2c657ff3" providerId="ADAL" clId="{A9267604-AD5F-4580-B183-17EAEC48FC59}" dt="2026-03-25T16:06:13.855" v="2897" actId="1076"/>
          <ac:spMkLst>
            <pc:docMk/>
            <pc:sldMk cId="3835895285" sldId="311"/>
            <ac:spMk id="3" creationId="{7E4A2D19-8750-33D5-3B03-DBCD674D1A90}"/>
          </ac:spMkLst>
        </pc:spChg>
        <pc:spChg chg="add mod">
          <ac:chgData name="Danny de Haan" userId="50e5798c-7059-487a-80af-b5ef2c657ff3" providerId="ADAL" clId="{A9267604-AD5F-4580-B183-17EAEC48FC59}" dt="2026-03-25T15:00:57.622" v="2833" actId="14100"/>
          <ac:spMkLst>
            <pc:docMk/>
            <pc:sldMk cId="3835895285" sldId="311"/>
            <ac:spMk id="4" creationId="{BF345F80-0D3F-BC95-96BE-0FFC4D2FDD5B}"/>
          </ac:spMkLst>
        </pc:spChg>
        <pc:spChg chg="mod">
          <ac:chgData name="Danny de Haan" userId="50e5798c-7059-487a-80af-b5ef2c657ff3" providerId="ADAL" clId="{A9267604-AD5F-4580-B183-17EAEC48FC59}" dt="2026-03-26T19:29:18.903" v="4251" actId="6549"/>
          <ac:spMkLst>
            <pc:docMk/>
            <pc:sldMk cId="3835895285" sldId="311"/>
            <ac:spMk id="6" creationId="{11E5526C-0A44-C894-BB53-142D14F57EC1}"/>
          </ac:spMkLst>
        </pc:spChg>
        <pc:spChg chg="mod">
          <ac:chgData name="Danny de Haan" userId="50e5798c-7059-487a-80af-b5ef2c657ff3" providerId="ADAL" clId="{A9267604-AD5F-4580-B183-17EAEC48FC59}" dt="2026-03-25T15:02:22.234" v="2856" actId="1076"/>
          <ac:spMkLst>
            <pc:docMk/>
            <pc:sldMk cId="3835895285" sldId="311"/>
            <ac:spMk id="7" creationId="{2596883C-85BF-D13F-FDCB-7C7B788DB938}"/>
          </ac:spMkLst>
        </pc:spChg>
        <pc:spChg chg="mod">
          <ac:chgData name="Danny de Haan" userId="50e5798c-7059-487a-80af-b5ef2c657ff3" providerId="ADAL" clId="{A9267604-AD5F-4580-B183-17EAEC48FC59}" dt="2026-03-25T16:07:04.642" v="2914" actId="1076"/>
          <ac:spMkLst>
            <pc:docMk/>
            <pc:sldMk cId="3835895285" sldId="311"/>
            <ac:spMk id="8" creationId="{A2BA02D8-75A6-7174-57B1-91FFA66C17F3}"/>
          </ac:spMkLst>
        </pc:spChg>
        <pc:spChg chg="add mod">
          <ac:chgData name="Danny de Haan" userId="50e5798c-7059-487a-80af-b5ef2c657ff3" providerId="ADAL" clId="{A9267604-AD5F-4580-B183-17EAEC48FC59}" dt="2026-03-25T15:02:15.907" v="2855" actId="14100"/>
          <ac:spMkLst>
            <pc:docMk/>
            <pc:sldMk cId="3835895285" sldId="311"/>
            <ac:spMk id="9" creationId="{6EA96440-6963-EB8C-3A6B-3D81F2FAB5A7}"/>
          </ac:spMkLst>
        </pc:spChg>
        <pc:spChg chg="add mod">
          <ac:chgData name="Danny de Haan" userId="50e5798c-7059-487a-80af-b5ef2c657ff3" providerId="ADAL" clId="{A9267604-AD5F-4580-B183-17EAEC48FC59}" dt="2026-03-25T16:07:22.669" v="2918" actId="20577"/>
          <ac:spMkLst>
            <pc:docMk/>
            <pc:sldMk cId="3835895285" sldId="311"/>
            <ac:spMk id="10" creationId="{69E5CF86-E238-A748-C2DA-7431E12D4B98}"/>
          </ac:spMkLst>
        </pc:spChg>
        <pc:spChg chg="add mod">
          <ac:chgData name="Danny de Haan" userId="50e5798c-7059-487a-80af-b5ef2c657ff3" providerId="ADAL" clId="{A9267604-AD5F-4580-B183-17EAEC48FC59}" dt="2026-03-25T16:06:31.582" v="2903" actId="20577"/>
          <ac:spMkLst>
            <pc:docMk/>
            <pc:sldMk cId="3835895285" sldId="311"/>
            <ac:spMk id="11" creationId="{32430B12-E3E3-5EA5-B9E8-734D3E3A5DE9}"/>
          </ac:spMkLst>
        </pc:spChg>
        <pc:spChg chg="add mod">
          <ac:chgData name="Danny de Haan" userId="50e5798c-7059-487a-80af-b5ef2c657ff3" providerId="ADAL" clId="{A9267604-AD5F-4580-B183-17EAEC48FC59}" dt="2026-03-26T19:29:31.906" v="4252" actId="1076"/>
          <ac:spMkLst>
            <pc:docMk/>
            <pc:sldMk cId="3835895285" sldId="311"/>
            <ac:spMk id="15" creationId="{C7399CA7-885F-DA37-D886-9D08CCB267DB}"/>
          </ac:spMkLst>
        </pc:spChg>
      </pc:sldChg>
      <pc:sldChg chg="addSp modSp add mod modTransition addAnim delAnim modAnim">
        <pc:chgData name="Danny de Haan" userId="50e5798c-7059-487a-80af-b5ef2c657ff3" providerId="ADAL" clId="{A9267604-AD5F-4580-B183-17EAEC48FC59}" dt="2026-03-26T15:26:49.512" v="3471" actId="14100"/>
        <pc:sldMkLst>
          <pc:docMk/>
          <pc:sldMk cId="3878763517" sldId="320"/>
        </pc:sldMkLst>
        <pc:spChg chg="mod">
          <ac:chgData name="Danny de Haan" userId="50e5798c-7059-487a-80af-b5ef2c657ff3" providerId="ADAL" clId="{A9267604-AD5F-4580-B183-17EAEC48FC59}" dt="2026-03-26T10:02:10.966" v="2962" actId="20577"/>
          <ac:spMkLst>
            <pc:docMk/>
            <pc:sldMk cId="3878763517" sldId="320"/>
            <ac:spMk id="2" creationId="{82F7B54B-FC81-4EB4-AF46-50B34E7DC9A9}"/>
          </ac:spMkLst>
        </pc:spChg>
        <pc:spChg chg="mod">
          <ac:chgData name="Danny de Haan" userId="50e5798c-7059-487a-80af-b5ef2c657ff3" providerId="ADAL" clId="{A9267604-AD5F-4580-B183-17EAEC48FC59}" dt="2026-03-25T12:43:51.345" v="2703" actId="164"/>
          <ac:spMkLst>
            <pc:docMk/>
            <pc:sldMk cId="3878763517" sldId="320"/>
            <ac:spMk id="10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3:51.345" v="2703" actId="164"/>
          <ac:spMkLst>
            <pc:docMk/>
            <pc:sldMk cId="3878763517" sldId="320"/>
            <ac:spMk id="11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3:51.345" v="2703" actId="164"/>
          <ac:spMkLst>
            <pc:docMk/>
            <pc:sldMk cId="3878763517" sldId="320"/>
            <ac:spMk id="12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3:51.345" v="2703" actId="164"/>
          <ac:spMkLst>
            <pc:docMk/>
            <pc:sldMk cId="3878763517" sldId="320"/>
            <ac:spMk id="13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3:51.345" v="2703" actId="164"/>
          <ac:spMkLst>
            <pc:docMk/>
            <pc:sldMk cId="3878763517" sldId="320"/>
            <ac:spMk id="14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3:51.345" v="2703" actId="164"/>
          <ac:spMkLst>
            <pc:docMk/>
            <pc:sldMk cId="3878763517" sldId="320"/>
            <ac:spMk id="15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4:13.228" v="2705" actId="164"/>
          <ac:spMkLst>
            <pc:docMk/>
            <pc:sldMk cId="3878763517" sldId="320"/>
            <ac:spMk id="16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4:13.228" v="2705" actId="164"/>
          <ac:spMkLst>
            <pc:docMk/>
            <pc:sldMk cId="3878763517" sldId="320"/>
            <ac:spMk id="17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4:13.228" v="2705" actId="164"/>
          <ac:spMkLst>
            <pc:docMk/>
            <pc:sldMk cId="3878763517" sldId="320"/>
            <ac:spMk id="18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4:13.228" v="2705" actId="164"/>
          <ac:spMkLst>
            <pc:docMk/>
            <pc:sldMk cId="3878763517" sldId="320"/>
            <ac:spMk id="19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4:13.228" v="2705" actId="164"/>
          <ac:spMkLst>
            <pc:docMk/>
            <pc:sldMk cId="3878763517" sldId="320"/>
            <ac:spMk id="20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4:13.228" v="2705" actId="164"/>
          <ac:spMkLst>
            <pc:docMk/>
            <pc:sldMk cId="3878763517" sldId="320"/>
            <ac:spMk id="21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4:13.228" v="2705" actId="164"/>
          <ac:spMkLst>
            <pc:docMk/>
            <pc:sldMk cId="3878763517" sldId="320"/>
            <ac:spMk id="22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6:57.262" v="2721" actId="164"/>
          <ac:spMkLst>
            <pc:docMk/>
            <pc:sldMk cId="3878763517" sldId="320"/>
            <ac:spMk id="23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5:14.158" v="2711" actId="164"/>
          <ac:spMkLst>
            <pc:docMk/>
            <pc:sldMk cId="3878763517" sldId="320"/>
            <ac:spMk id="26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5:14.158" v="2711" actId="164"/>
          <ac:spMkLst>
            <pc:docMk/>
            <pc:sldMk cId="3878763517" sldId="320"/>
            <ac:spMk id="27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5:14.158" v="2711" actId="164"/>
          <ac:spMkLst>
            <pc:docMk/>
            <pc:sldMk cId="3878763517" sldId="320"/>
            <ac:spMk id="28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5:14.158" v="2711" actId="164"/>
          <ac:spMkLst>
            <pc:docMk/>
            <pc:sldMk cId="3878763517" sldId="320"/>
            <ac:spMk id="29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58:57.297" v="2773" actId="1038"/>
          <ac:spMkLst>
            <pc:docMk/>
            <pc:sldMk cId="3878763517" sldId="320"/>
            <ac:spMk id="30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58:57.297" v="2773" actId="1038"/>
          <ac:spMkLst>
            <pc:docMk/>
            <pc:sldMk cId="3878763517" sldId="320"/>
            <ac:spMk id="33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58:57.297" v="2773" actId="1038"/>
          <ac:spMkLst>
            <pc:docMk/>
            <pc:sldMk cId="3878763517" sldId="320"/>
            <ac:spMk id="37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58:57.297" v="2773" actId="1038"/>
          <ac:spMkLst>
            <pc:docMk/>
            <pc:sldMk cId="3878763517" sldId="320"/>
            <ac:spMk id="38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58:57.297" v="2773" actId="1038"/>
          <ac:spMkLst>
            <pc:docMk/>
            <pc:sldMk cId="3878763517" sldId="320"/>
            <ac:spMk id="40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6T11:33:24.686" v="3435" actId="20577"/>
          <ac:spMkLst>
            <pc:docMk/>
            <pc:sldMk cId="3878763517" sldId="320"/>
            <ac:spMk id="41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58:57.297" v="2773" actId="1038"/>
          <ac:spMkLst>
            <pc:docMk/>
            <pc:sldMk cId="3878763517" sldId="320"/>
            <ac:spMk id="42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58:57.297" v="2773" actId="1038"/>
          <ac:spMkLst>
            <pc:docMk/>
            <pc:sldMk cId="3878763517" sldId="320"/>
            <ac:spMk id="43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58:57.297" v="2773" actId="1038"/>
          <ac:spMkLst>
            <pc:docMk/>
            <pc:sldMk cId="3878763517" sldId="320"/>
            <ac:spMk id="44" creationId="{00000000-0000-0000-0000-000000000000}"/>
          </ac:spMkLst>
        </pc:spChg>
        <pc:spChg chg="add mod ord">
          <ac:chgData name="Danny de Haan" userId="50e5798c-7059-487a-80af-b5ef2c657ff3" providerId="ADAL" clId="{A9267604-AD5F-4580-B183-17EAEC48FC59}" dt="2026-03-25T12:58:43.401" v="2755" actId="167"/>
          <ac:spMkLst>
            <pc:docMk/>
            <pc:sldMk cId="3878763517" sldId="320"/>
            <ac:spMk id="50" creationId="{A6F8B48B-91F7-C812-C663-274794584307}"/>
          </ac:spMkLst>
        </pc:spChg>
        <pc:spChg chg="mod">
          <ac:chgData name="Danny de Haan" userId="50e5798c-7059-487a-80af-b5ef2c657ff3" providerId="ADAL" clId="{A9267604-AD5F-4580-B183-17EAEC48FC59}" dt="2026-03-25T12:58:57.297" v="2773" actId="1038"/>
          <ac:spMkLst>
            <pc:docMk/>
            <pc:sldMk cId="3878763517" sldId="320"/>
            <ac:spMk id="56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5T12:43:04.867" v="2694" actId="1076"/>
          <ac:spMkLst>
            <pc:docMk/>
            <pc:sldMk cId="3878763517" sldId="320"/>
            <ac:spMk id="59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6T11:34:52.179" v="3445" actId="20577"/>
          <ac:spMkLst>
            <pc:docMk/>
            <pc:sldMk cId="3878763517" sldId="320"/>
            <ac:spMk id="60" creationId="{00000000-0000-0000-0000-000000000000}"/>
          </ac:spMkLst>
        </pc:spChg>
        <pc:spChg chg="mod">
          <ac:chgData name="Danny de Haan" userId="50e5798c-7059-487a-80af-b5ef2c657ff3" providerId="ADAL" clId="{A9267604-AD5F-4580-B183-17EAEC48FC59}" dt="2026-03-26T11:34:46.692" v="3444" actId="1076"/>
          <ac:spMkLst>
            <pc:docMk/>
            <pc:sldMk cId="3878763517" sldId="320"/>
            <ac:spMk id="61" creationId="{00000000-0000-0000-0000-000000000000}"/>
          </ac:spMkLst>
        </pc:spChg>
        <pc:grpChg chg="add mod">
          <ac:chgData name="Danny de Haan" userId="50e5798c-7059-487a-80af-b5ef2c657ff3" providerId="ADAL" clId="{A9267604-AD5F-4580-B183-17EAEC48FC59}" dt="2026-03-25T12:43:51.345" v="2703" actId="164"/>
          <ac:grpSpMkLst>
            <pc:docMk/>
            <pc:sldMk cId="3878763517" sldId="320"/>
            <ac:grpSpMk id="6" creationId="{396AABA3-CDEA-6C91-DB99-AC7314373C6B}"/>
          </ac:grpSpMkLst>
        </pc:grpChg>
        <pc:grpChg chg="add mod">
          <ac:chgData name="Danny de Haan" userId="50e5798c-7059-487a-80af-b5ef2c657ff3" providerId="ADAL" clId="{A9267604-AD5F-4580-B183-17EAEC48FC59}" dt="2026-03-25T12:46:57.262" v="2721" actId="164"/>
          <ac:grpSpMkLst>
            <pc:docMk/>
            <pc:sldMk cId="3878763517" sldId="320"/>
            <ac:grpSpMk id="7" creationId="{EE8F6E97-5271-39C0-8A92-946E10C27E60}"/>
          </ac:grpSpMkLst>
        </pc:grpChg>
        <pc:grpChg chg="add mod">
          <ac:chgData name="Danny de Haan" userId="50e5798c-7059-487a-80af-b5ef2c657ff3" providerId="ADAL" clId="{A9267604-AD5F-4580-B183-17EAEC48FC59}" dt="2026-03-25T12:45:14.158" v="2711" actId="164"/>
          <ac:grpSpMkLst>
            <pc:docMk/>
            <pc:sldMk cId="3878763517" sldId="320"/>
            <ac:grpSpMk id="8" creationId="{BABBC009-9EC4-3377-4E2F-DB1EB4EBD203}"/>
          </ac:grpSpMkLst>
        </pc:grpChg>
        <pc:grpChg chg="add mod">
          <ac:chgData name="Danny de Haan" userId="50e5798c-7059-487a-80af-b5ef2c657ff3" providerId="ADAL" clId="{A9267604-AD5F-4580-B183-17EAEC48FC59}" dt="2026-03-25T12:46:57.262" v="2721" actId="164"/>
          <ac:grpSpMkLst>
            <pc:docMk/>
            <pc:sldMk cId="3878763517" sldId="320"/>
            <ac:grpSpMk id="9" creationId="{C26A77EC-4C41-5CD2-601B-283B6879757E}"/>
          </ac:grpSpMkLst>
        </pc:grpChg>
        <pc:cxnChg chg="mod">
          <ac:chgData name="Danny de Haan" userId="50e5798c-7059-487a-80af-b5ef2c657ff3" providerId="ADAL" clId="{A9267604-AD5F-4580-B183-17EAEC48FC59}" dt="2026-03-25T12:49:54.893" v="2731" actId="14100"/>
          <ac:cxnSpMkLst>
            <pc:docMk/>
            <pc:sldMk cId="3878763517" sldId="320"/>
            <ac:cxnSpMk id="48" creationId="{00000000-0000-0000-0000-000000000000}"/>
          </ac:cxnSpMkLst>
        </pc:cxnChg>
        <pc:cxnChg chg="mod">
          <ac:chgData name="Danny de Haan" userId="50e5798c-7059-487a-80af-b5ef2c657ff3" providerId="ADAL" clId="{A9267604-AD5F-4580-B183-17EAEC48FC59}" dt="2026-03-25T12:49:59.081" v="2732" actId="14100"/>
          <ac:cxnSpMkLst>
            <pc:docMk/>
            <pc:sldMk cId="3878763517" sldId="320"/>
            <ac:cxnSpMk id="49" creationId="{00000000-0000-0000-0000-000000000000}"/>
          </ac:cxnSpMkLst>
        </pc:cxnChg>
        <pc:cxnChg chg="mod">
          <ac:chgData name="Danny de Haan" userId="50e5798c-7059-487a-80af-b5ef2c657ff3" providerId="ADAL" clId="{A9267604-AD5F-4580-B183-17EAEC48FC59}" dt="2026-03-26T15:26:45.630" v="3470" actId="14100"/>
          <ac:cxnSpMkLst>
            <pc:docMk/>
            <pc:sldMk cId="3878763517" sldId="320"/>
            <ac:cxnSpMk id="71" creationId="{00000000-0000-0000-0000-000000000000}"/>
          </ac:cxnSpMkLst>
        </pc:cxnChg>
        <pc:cxnChg chg="mod">
          <ac:chgData name="Danny de Haan" userId="50e5798c-7059-487a-80af-b5ef2c657ff3" providerId="ADAL" clId="{A9267604-AD5F-4580-B183-17EAEC48FC59}" dt="2026-03-26T15:26:49.512" v="3471" actId="14100"/>
          <ac:cxnSpMkLst>
            <pc:docMk/>
            <pc:sldMk cId="3878763517" sldId="320"/>
            <ac:cxnSpMk id="72" creationId="{00000000-0000-0000-0000-000000000000}"/>
          </ac:cxnSpMkLst>
        </pc:cxnChg>
        <pc:cxnChg chg="mod">
          <ac:chgData name="Danny de Haan" userId="50e5798c-7059-487a-80af-b5ef2c657ff3" providerId="ADAL" clId="{A9267604-AD5F-4580-B183-17EAEC48FC59}" dt="2026-03-25T12:39:26.887" v="2636" actId="1076"/>
          <ac:cxnSpMkLst>
            <pc:docMk/>
            <pc:sldMk cId="3878763517" sldId="320"/>
            <ac:cxnSpMk id="80" creationId="{00000000-0000-0000-0000-000000000000}"/>
          </ac:cxnSpMkLst>
        </pc:cxnChg>
        <pc:cxnChg chg="mod">
          <ac:chgData name="Danny de Haan" userId="50e5798c-7059-487a-80af-b5ef2c657ff3" providerId="ADAL" clId="{A9267604-AD5F-4580-B183-17EAEC48FC59}" dt="2026-03-25T12:39:55.088" v="2639" actId="692"/>
          <ac:cxnSpMkLst>
            <pc:docMk/>
            <pc:sldMk cId="3878763517" sldId="320"/>
            <ac:cxnSpMk id="81" creationId="{00000000-0000-0000-0000-000000000000}"/>
          </ac:cxnSpMkLst>
        </pc:cxnChg>
      </pc:sldChg>
      <pc:sldChg chg="addSp delSp modSp add mod modTransition delAnim modAnim">
        <pc:chgData name="Danny de Haan" userId="50e5798c-7059-487a-80af-b5ef2c657ff3" providerId="ADAL" clId="{A9267604-AD5F-4580-B183-17EAEC48FC59}" dt="2026-03-26T11:10:38.714" v="3072"/>
        <pc:sldMkLst>
          <pc:docMk/>
          <pc:sldMk cId="1539973882" sldId="321"/>
        </pc:sldMkLst>
        <pc:spChg chg="mod">
          <ac:chgData name="Danny de Haan" userId="50e5798c-7059-487a-80af-b5ef2c657ff3" providerId="ADAL" clId="{A9267604-AD5F-4580-B183-17EAEC48FC59}" dt="2026-03-26T10:02:14.280" v="2964" actId="20577"/>
          <ac:spMkLst>
            <pc:docMk/>
            <pc:sldMk cId="1539973882" sldId="321"/>
            <ac:spMk id="2" creationId="{B3346E2D-7215-1863-7CF0-D668363E1F37}"/>
          </ac:spMkLst>
        </pc:spChg>
        <pc:picChg chg="add mod">
          <ac:chgData name="Danny de Haan" userId="50e5798c-7059-487a-80af-b5ef2c657ff3" providerId="ADAL" clId="{A9267604-AD5F-4580-B183-17EAEC48FC59}" dt="2026-03-25T14:53:01.626" v="2808" actId="1076"/>
          <ac:picMkLst>
            <pc:docMk/>
            <pc:sldMk cId="1539973882" sldId="321"/>
            <ac:picMk id="3" creationId="{55213F4F-0D49-5A49-E293-BAE3FADCAA42}"/>
          </ac:picMkLst>
        </pc:picChg>
      </pc:sldChg>
      <pc:sldChg chg="addSp delSp modSp add del mod modTransition addAnim delAnim modAnim">
        <pc:chgData name="Danny de Haan" userId="50e5798c-7059-487a-80af-b5ef2c657ff3" providerId="ADAL" clId="{A9267604-AD5F-4580-B183-17EAEC48FC59}" dt="2026-03-27T12:54:31.677" v="4364" actId="2696"/>
        <pc:sldMkLst>
          <pc:docMk/>
          <pc:sldMk cId="2419200884" sldId="322"/>
        </pc:sldMkLst>
        <pc:spChg chg="mod">
          <ac:chgData name="Danny de Haan" userId="50e5798c-7059-487a-80af-b5ef2c657ff3" providerId="ADAL" clId="{A9267604-AD5F-4580-B183-17EAEC48FC59}" dt="2026-03-26T10:03:47.339" v="3005" actId="20577"/>
          <ac:spMkLst>
            <pc:docMk/>
            <pc:sldMk cId="2419200884" sldId="322"/>
            <ac:spMk id="2" creationId="{A91C5DE7-0CFA-72B0-876C-6CD0353561D1}"/>
          </ac:spMkLst>
        </pc:spChg>
        <pc:spChg chg="mod">
          <ac:chgData name="Danny de Haan" userId="50e5798c-7059-487a-80af-b5ef2c657ff3" providerId="ADAL" clId="{A9267604-AD5F-4580-B183-17EAEC48FC59}" dt="2026-03-26T10:13:33.195" v="3010" actId="14100"/>
          <ac:spMkLst>
            <pc:docMk/>
            <pc:sldMk cId="2419200884" sldId="322"/>
            <ac:spMk id="3" creationId="{D20F569C-BE3F-F9CB-3547-9579194EA4A0}"/>
          </ac:spMkLst>
        </pc:spChg>
        <pc:spChg chg="del">
          <ac:chgData name="Danny de Haan" userId="50e5798c-7059-487a-80af-b5ef2c657ff3" providerId="ADAL" clId="{A9267604-AD5F-4580-B183-17EAEC48FC59}" dt="2026-03-26T08:03:16.226" v="2921" actId="478"/>
          <ac:spMkLst>
            <pc:docMk/>
            <pc:sldMk cId="2419200884" sldId="322"/>
            <ac:spMk id="4" creationId="{2CEC57D6-C7FF-D3D0-4E3F-DB101FD2F65B}"/>
          </ac:spMkLst>
        </pc:spChg>
        <pc:spChg chg="add del mod">
          <ac:chgData name="Danny de Haan" userId="50e5798c-7059-487a-80af-b5ef2c657ff3" providerId="ADAL" clId="{A9267604-AD5F-4580-B183-17EAEC48FC59}" dt="2026-03-26T08:03:16.226" v="2921" actId="478"/>
          <ac:spMkLst>
            <pc:docMk/>
            <pc:sldMk cId="2419200884" sldId="322"/>
            <ac:spMk id="5" creationId="{DDF29094-E2FE-4C6E-7FF0-A436F60E7B44}"/>
          </ac:spMkLst>
        </pc:spChg>
        <pc:spChg chg="add del mod">
          <ac:chgData name="Danny de Haan" userId="50e5798c-7059-487a-80af-b5ef2c657ff3" providerId="ADAL" clId="{A9267604-AD5F-4580-B183-17EAEC48FC59}" dt="2026-03-26T10:03:50.510" v="3006" actId="478"/>
          <ac:spMkLst>
            <pc:docMk/>
            <pc:sldMk cId="2419200884" sldId="322"/>
            <ac:spMk id="6" creationId="{3B17F624-023A-E7E4-29CB-2276D38C079C}"/>
          </ac:spMkLst>
        </pc:spChg>
        <pc:spChg chg="add del">
          <ac:chgData name="Danny de Haan" userId="50e5798c-7059-487a-80af-b5ef2c657ff3" providerId="ADAL" clId="{A9267604-AD5F-4580-B183-17EAEC48FC59}" dt="2026-03-26T08:03:47.244" v="2930" actId="478"/>
          <ac:spMkLst>
            <pc:docMk/>
            <pc:sldMk cId="2419200884" sldId="322"/>
            <ac:spMk id="7" creationId="{7D4C1529-6070-5C0A-E15F-9D185934FADA}"/>
          </ac:spMkLst>
        </pc:spChg>
        <pc:spChg chg="del mod">
          <ac:chgData name="Danny de Haan" userId="50e5798c-7059-487a-80af-b5ef2c657ff3" providerId="ADAL" clId="{A9267604-AD5F-4580-B183-17EAEC48FC59}" dt="2026-03-26T08:03:58.066" v="2954" actId="478"/>
          <ac:spMkLst>
            <pc:docMk/>
            <pc:sldMk cId="2419200884" sldId="322"/>
            <ac:spMk id="8" creationId="{B035623B-2DA6-2927-724F-F6BFB22815B1}"/>
          </ac:spMkLst>
        </pc:spChg>
        <pc:spChg chg="del">
          <ac:chgData name="Danny de Haan" userId="50e5798c-7059-487a-80af-b5ef2c657ff3" providerId="ADAL" clId="{A9267604-AD5F-4580-B183-17EAEC48FC59}" dt="2026-03-26T08:03:16.226" v="2921" actId="478"/>
          <ac:spMkLst>
            <pc:docMk/>
            <pc:sldMk cId="2419200884" sldId="322"/>
            <ac:spMk id="9" creationId="{35D5798F-45BC-5A77-0B6C-A24D486C9F69}"/>
          </ac:spMkLst>
        </pc:spChg>
        <pc:spChg chg="add del">
          <ac:chgData name="Danny de Haan" userId="50e5798c-7059-487a-80af-b5ef2c657ff3" providerId="ADAL" clId="{A9267604-AD5F-4580-B183-17EAEC48FC59}" dt="2026-03-26T08:03:45.316" v="2929" actId="478"/>
          <ac:spMkLst>
            <pc:docMk/>
            <pc:sldMk cId="2419200884" sldId="322"/>
            <ac:spMk id="10" creationId="{8F76A253-6871-23E6-7CE8-4F2BEF5E46A2}"/>
          </ac:spMkLst>
        </pc:spChg>
        <pc:spChg chg="add del">
          <ac:chgData name="Danny de Haan" userId="50e5798c-7059-487a-80af-b5ef2c657ff3" providerId="ADAL" clId="{A9267604-AD5F-4580-B183-17EAEC48FC59}" dt="2026-03-26T08:03:45.316" v="2929" actId="478"/>
          <ac:spMkLst>
            <pc:docMk/>
            <pc:sldMk cId="2419200884" sldId="322"/>
            <ac:spMk id="11" creationId="{AD92BAE0-C3A1-5F97-4530-8D58C5435504}"/>
          </ac:spMkLst>
        </pc:spChg>
        <pc:spChg chg="add del mod">
          <ac:chgData name="Danny de Haan" userId="50e5798c-7059-487a-80af-b5ef2c657ff3" providerId="ADAL" clId="{A9267604-AD5F-4580-B183-17EAEC48FC59}" dt="2026-03-26T08:03:16.226" v="2921" actId="478"/>
          <ac:spMkLst>
            <pc:docMk/>
            <pc:sldMk cId="2419200884" sldId="322"/>
            <ac:spMk id="12" creationId="{EB3A7B3B-2AD1-8F85-90AA-76DD51E39E9B}"/>
          </ac:spMkLst>
        </pc:spChg>
        <pc:spChg chg="add del mod">
          <ac:chgData name="Danny de Haan" userId="50e5798c-7059-487a-80af-b5ef2c657ff3" providerId="ADAL" clId="{A9267604-AD5F-4580-B183-17EAEC48FC59}" dt="2026-03-26T08:03:16.226" v="2921" actId="478"/>
          <ac:spMkLst>
            <pc:docMk/>
            <pc:sldMk cId="2419200884" sldId="322"/>
            <ac:spMk id="13" creationId="{2239F45F-1CB2-1099-D1E5-435E5232C2A0}"/>
          </ac:spMkLst>
        </pc:spChg>
        <pc:spChg chg="add del mod">
          <ac:chgData name="Danny de Haan" userId="50e5798c-7059-487a-80af-b5ef2c657ff3" providerId="ADAL" clId="{A9267604-AD5F-4580-B183-17EAEC48FC59}" dt="2026-03-26T08:03:16.226" v="2921" actId="478"/>
          <ac:spMkLst>
            <pc:docMk/>
            <pc:sldMk cId="2419200884" sldId="322"/>
            <ac:spMk id="14" creationId="{6EDE1E9B-978B-0B7A-11C8-EAF87F78D2FC}"/>
          </ac:spMkLst>
        </pc:spChg>
        <pc:spChg chg="add del">
          <ac:chgData name="Danny de Haan" userId="50e5798c-7059-487a-80af-b5ef2c657ff3" providerId="ADAL" clId="{A9267604-AD5F-4580-B183-17EAEC48FC59}" dt="2026-03-26T08:03:45.316" v="2929" actId="478"/>
          <ac:spMkLst>
            <pc:docMk/>
            <pc:sldMk cId="2419200884" sldId="322"/>
            <ac:spMk id="15" creationId="{7B416F46-0F99-F227-2988-7F29CB8A9F82}"/>
          </ac:spMkLst>
        </pc:spChg>
        <pc:spChg chg="add del mod">
          <ac:chgData name="Danny de Haan" userId="50e5798c-7059-487a-80af-b5ef2c657ff3" providerId="ADAL" clId="{A9267604-AD5F-4580-B183-17EAEC48FC59}" dt="2026-03-26T08:03:16.226" v="2921" actId="478"/>
          <ac:spMkLst>
            <pc:docMk/>
            <pc:sldMk cId="2419200884" sldId="322"/>
            <ac:spMk id="16" creationId="{7B8ED204-631A-4708-E697-0CF641D54106}"/>
          </ac:spMkLst>
        </pc:spChg>
        <pc:picChg chg="add mod">
          <ac:chgData name="Danny de Haan" userId="50e5798c-7059-487a-80af-b5ef2c657ff3" providerId="ADAL" clId="{A9267604-AD5F-4580-B183-17EAEC48FC59}" dt="2026-03-26T10:13:39.587" v="3012" actId="1076"/>
          <ac:picMkLst>
            <pc:docMk/>
            <pc:sldMk cId="2419200884" sldId="322"/>
            <ac:picMk id="17" creationId="{2534E422-140D-3814-7EAB-F13FB2A2226E}"/>
          </ac:picMkLst>
        </pc:picChg>
      </pc:sldChg>
      <pc:sldChg chg="new del">
        <pc:chgData name="Danny de Haan" userId="50e5798c-7059-487a-80af-b5ef2c657ff3" providerId="ADAL" clId="{A9267604-AD5F-4580-B183-17EAEC48FC59}" dt="2026-03-26T10:18:37.271" v="3030" actId="2696"/>
        <pc:sldMkLst>
          <pc:docMk/>
          <pc:sldMk cId="1625455304" sldId="323"/>
        </pc:sldMkLst>
      </pc:sldChg>
      <pc:sldChg chg="addSp delSp modSp add mod ord modTransition delAnim modNotes">
        <pc:chgData name="Danny de Haan" userId="50e5798c-7059-487a-80af-b5ef2c657ff3" providerId="ADAL" clId="{A9267604-AD5F-4580-B183-17EAEC48FC59}" dt="2026-03-27T14:11:12.001" v="4521" actId="368"/>
        <pc:sldMkLst>
          <pc:docMk/>
          <pc:sldMk cId="3534937514" sldId="323"/>
        </pc:sldMkLst>
        <pc:spChg chg="mod">
          <ac:chgData name="Danny de Haan" userId="50e5798c-7059-487a-80af-b5ef2c657ff3" providerId="ADAL" clId="{A9267604-AD5F-4580-B183-17EAEC48FC59}" dt="2026-03-26T10:18:50.581" v="3048" actId="20577"/>
          <ac:spMkLst>
            <pc:docMk/>
            <pc:sldMk cId="3534937514" sldId="323"/>
            <ac:spMk id="2" creationId="{A40161BA-3000-3DEF-E8F3-C4199E732667}"/>
          </ac:spMkLst>
        </pc:spChg>
        <pc:spChg chg="add del mod">
          <ac:chgData name="Danny de Haan" userId="50e5798c-7059-487a-80af-b5ef2c657ff3" providerId="ADAL" clId="{A9267604-AD5F-4580-B183-17EAEC48FC59}" dt="2026-03-26T10:20:52.520" v="3068" actId="1076"/>
          <ac:spMkLst>
            <pc:docMk/>
            <pc:sldMk cId="3534937514" sldId="323"/>
            <ac:spMk id="3" creationId="{997BA723-C644-F310-6975-732F81A3F0D3}"/>
          </ac:spMkLst>
        </pc:spChg>
        <pc:spChg chg="del">
          <ac:chgData name="Danny de Haan" userId="50e5798c-7059-487a-80af-b5ef2c657ff3" providerId="ADAL" clId="{A9267604-AD5F-4580-B183-17EAEC48FC59}" dt="2026-03-26T10:19:00.909" v="3052" actId="478"/>
          <ac:spMkLst>
            <pc:docMk/>
            <pc:sldMk cId="3534937514" sldId="323"/>
            <ac:spMk id="5" creationId="{C259B73D-4616-F519-D558-74659A6301DA}"/>
          </ac:spMkLst>
        </pc:spChg>
        <pc:spChg chg="del">
          <ac:chgData name="Danny de Haan" userId="50e5798c-7059-487a-80af-b5ef2c657ff3" providerId="ADAL" clId="{A9267604-AD5F-4580-B183-17EAEC48FC59}" dt="2026-03-26T10:18:59.829" v="3051" actId="478"/>
          <ac:spMkLst>
            <pc:docMk/>
            <pc:sldMk cId="3534937514" sldId="323"/>
            <ac:spMk id="6" creationId="{048AB62A-2ABC-A7F4-5BF2-4C926DA551D6}"/>
          </ac:spMkLst>
        </pc:spChg>
        <pc:spChg chg="del">
          <ac:chgData name="Danny de Haan" userId="50e5798c-7059-487a-80af-b5ef2c657ff3" providerId="ADAL" clId="{A9267604-AD5F-4580-B183-17EAEC48FC59}" dt="2026-03-26T10:18:56.272" v="3050" actId="478"/>
          <ac:spMkLst>
            <pc:docMk/>
            <pc:sldMk cId="3534937514" sldId="323"/>
            <ac:spMk id="7" creationId="{42E6961C-91BA-5B14-C94E-BB6C082E67B2}"/>
          </ac:spMkLst>
        </pc:spChg>
        <pc:spChg chg="del">
          <ac:chgData name="Danny de Haan" userId="50e5798c-7059-487a-80af-b5ef2c657ff3" providerId="ADAL" clId="{A9267604-AD5F-4580-B183-17EAEC48FC59}" dt="2026-03-26T10:18:54.765" v="3049" actId="478"/>
          <ac:spMkLst>
            <pc:docMk/>
            <pc:sldMk cId="3534937514" sldId="323"/>
            <ac:spMk id="8" creationId="{598511C6-9EDD-B316-AF6C-97292FC99F80}"/>
          </ac:spMkLst>
        </pc:spChg>
        <pc:spChg chg="add mod">
          <ac:chgData name="Danny de Haan" userId="50e5798c-7059-487a-80af-b5ef2c657ff3" providerId="ADAL" clId="{A9267604-AD5F-4580-B183-17EAEC48FC59}" dt="2026-03-26T10:21:03.941" v="3071" actId="14100"/>
          <ac:spMkLst>
            <pc:docMk/>
            <pc:sldMk cId="3534937514" sldId="323"/>
            <ac:spMk id="10" creationId="{361BAE4C-8858-77FE-53AA-E554D0FE7A2B}"/>
          </ac:spMkLst>
        </pc:spChg>
        <pc:picChg chg="add mod modCrop">
          <ac:chgData name="Danny de Haan" userId="50e5798c-7059-487a-80af-b5ef2c657ff3" providerId="ADAL" clId="{A9267604-AD5F-4580-B183-17EAEC48FC59}" dt="2026-03-26T11:41:43.520" v="3448" actId="1076"/>
          <ac:picMkLst>
            <pc:docMk/>
            <pc:sldMk cId="3534937514" sldId="323"/>
            <ac:picMk id="9" creationId="{25BAA11C-9E98-E0C3-EEA2-3ABE976631CD}"/>
          </ac:picMkLst>
        </pc:picChg>
      </pc:sldChg>
      <pc:sldChg chg="modSp add del mod">
        <pc:chgData name="Danny de Haan" userId="50e5798c-7059-487a-80af-b5ef2c657ff3" providerId="ADAL" clId="{A9267604-AD5F-4580-B183-17EAEC48FC59}" dt="2026-03-26T15:35:04.337" v="3477"/>
        <pc:sldMkLst>
          <pc:docMk/>
          <pc:sldMk cId="935843291" sldId="324"/>
        </pc:sldMkLst>
        <pc:spChg chg="mod">
          <ac:chgData name="Danny de Haan" userId="50e5798c-7059-487a-80af-b5ef2c657ff3" providerId="ADAL" clId="{A9267604-AD5F-4580-B183-17EAEC48FC59}" dt="2026-03-26T15:34:15.447" v="3475"/>
          <ac:spMkLst>
            <pc:docMk/>
            <pc:sldMk cId="935843291" sldId="324"/>
            <ac:spMk id="5" creationId="{9987B639-CE4D-4F55-B4A5-1550DFCF9483}"/>
          </ac:spMkLst>
        </pc:spChg>
      </pc:sldChg>
      <pc:sldChg chg="modSp add mod modNotes">
        <pc:chgData name="Danny de Haan" userId="50e5798c-7059-487a-80af-b5ef2c657ff3" providerId="ADAL" clId="{A9267604-AD5F-4580-B183-17EAEC48FC59}" dt="2026-03-27T14:11:11.882" v="4513" actId="368"/>
        <pc:sldMkLst>
          <pc:docMk/>
          <pc:sldMk cId="1178761282" sldId="325"/>
        </pc:sldMkLst>
        <pc:spChg chg="mod">
          <ac:chgData name="Danny de Haan" userId="50e5798c-7059-487a-80af-b5ef2c657ff3" providerId="ADAL" clId="{A9267604-AD5F-4580-B183-17EAEC48FC59}" dt="2026-03-26T19:11:32.655" v="4199" actId="14100"/>
          <ac:spMkLst>
            <pc:docMk/>
            <pc:sldMk cId="1178761282" sldId="325"/>
            <ac:spMk id="4" creationId="{5BBC04AA-62D5-4759-A98D-DCB5F52D47EA}"/>
          </ac:spMkLst>
        </pc:spChg>
        <pc:spChg chg="mod">
          <ac:chgData name="Danny de Haan" userId="50e5798c-7059-487a-80af-b5ef2c657ff3" providerId="ADAL" clId="{A9267604-AD5F-4580-B183-17EAEC48FC59}" dt="2026-03-26T15:35:08.826" v="3479"/>
          <ac:spMkLst>
            <pc:docMk/>
            <pc:sldMk cId="1178761282" sldId="325"/>
            <ac:spMk id="5" creationId="{9987B639-CE4D-4F55-B4A5-1550DFCF9483}"/>
          </ac:spMkLst>
        </pc:spChg>
      </pc:sldChg>
      <pc:sldChg chg="modSp add del mod modNotesTx">
        <pc:chgData name="Danny de Haan" userId="50e5798c-7059-487a-80af-b5ef2c657ff3" providerId="ADAL" clId="{A9267604-AD5F-4580-B183-17EAEC48FC59}" dt="2026-03-26T18:55:36.833" v="3766"/>
        <pc:sldMkLst>
          <pc:docMk/>
          <pc:sldMk cId="1401793076" sldId="326"/>
        </pc:sldMkLst>
        <pc:spChg chg="mod">
          <ac:chgData name="Danny de Haan" userId="50e5798c-7059-487a-80af-b5ef2c657ff3" providerId="ADAL" clId="{A9267604-AD5F-4580-B183-17EAEC48FC59}" dt="2026-03-26T18:52:22.289" v="3762"/>
          <ac:spMkLst>
            <pc:docMk/>
            <pc:sldMk cId="1401793076" sldId="326"/>
            <ac:spMk id="8" creationId="{293DD7A1-A037-445B-9EF2-00A364F73578}"/>
          </ac:spMkLst>
        </pc:spChg>
      </pc:sldChg>
      <pc:sldChg chg="add del">
        <pc:chgData name="Danny de Haan" userId="50e5798c-7059-487a-80af-b5ef2c657ff3" providerId="ADAL" clId="{A9267604-AD5F-4580-B183-17EAEC48FC59}" dt="2026-03-26T18:55:54.535" v="3768"/>
        <pc:sldMkLst>
          <pc:docMk/>
          <pc:sldMk cId="3248259458" sldId="327"/>
        </pc:sldMkLst>
      </pc:sldChg>
      <pc:sldChg chg="add modNotes modNotesTx">
        <pc:chgData name="Danny de Haan" userId="50e5798c-7059-487a-80af-b5ef2c657ff3" providerId="ADAL" clId="{A9267604-AD5F-4580-B183-17EAEC48FC59}" dt="2026-03-27T14:11:11.831" v="4507" actId="368"/>
        <pc:sldMkLst>
          <pc:docMk/>
          <pc:sldMk cId="3102964197" sldId="328"/>
        </pc:sldMkLst>
      </pc:sldChg>
      <pc:sldChg chg="add del">
        <pc:chgData name="Danny de Haan" userId="50e5798c-7059-487a-80af-b5ef2c657ff3" providerId="ADAL" clId="{A9267604-AD5F-4580-B183-17EAEC48FC59}" dt="2026-03-26T19:05:11.057" v="3805"/>
        <pc:sldMkLst>
          <pc:docMk/>
          <pc:sldMk cId="1155008608" sldId="329"/>
        </pc:sldMkLst>
      </pc:sldChg>
      <pc:sldChg chg="add del">
        <pc:chgData name="Danny de Haan" userId="50e5798c-7059-487a-80af-b5ef2c657ff3" providerId="ADAL" clId="{A9267604-AD5F-4580-B183-17EAEC48FC59}" dt="2026-03-26T19:05:47.180" v="3807"/>
        <pc:sldMkLst>
          <pc:docMk/>
          <pc:sldMk cId="3459225343" sldId="330"/>
        </pc:sldMkLst>
      </pc:sldChg>
      <pc:sldChg chg="add addAnim delAnim modAnim modNotes">
        <pc:chgData name="Danny de Haan" userId="50e5798c-7059-487a-80af-b5ef2c657ff3" providerId="ADAL" clId="{A9267604-AD5F-4580-B183-17EAEC48FC59}" dt="2026-03-27T14:11:11.865" v="4511" actId="368"/>
        <pc:sldMkLst>
          <pc:docMk/>
          <pc:sldMk cId="3417104964" sldId="331"/>
        </pc:sldMkLst>
      </pc:sldChg>
      <pc:sldChg chg="add">
        <pc:chgData name="Danny de Haan" userId="50e5798c-7059-487a-80af-b5ef2c657ff3" providerId="ADAL" clId="{A9267604-AD5F-4580-B183-17EAEC48FC59}" dt="2026-03-26T19:06:51.163" v="3808"/>
        <pc:sldMkLst>
          <pc:docMk/>
          <pc:sldMk cId="3643319098" sldId="332"/>
        </pc:sldMkLst>
      </pc:sldChg>
      <pc:sldChg chg="addSp delSp modSp add mod addAnim delAnim modAnim">
        <pc:chgData name="Danny de Haan" userId="50e5798c-7059-487a-80af-b5ef2c657ff3" providerId="ADAL" clId="{A9267604-AD5F-4580-B183-17EAEC48FC59}" dt="2026-03-27T08:41:39.210" v="4362"/>
        <pc:sldMkLst>
          <pc:docMk/>
          <pc:sldMk cId="812663807" sldId="333"/>
        </pc:sldMkLst>
        <pc:spChg chg="add del mod">
          <ac:chgData name="Danny de Haan" userId="50e5798c-7059-487a-80af-b5ef2c657ff3" providerId="ADAL" clId="{A9267604-AD5F-4580-B183-17EAEC48FC59}" dt="2026-03-27T08:40:49.803" v="4354" actId="478"/>
          <ac:spMkLst>
            <pc:docMk/>
            <pc:sldMk cId="812663807" sldId="333"/>
            <ac:spMk id="6" creationId="{D4EA8704-5C77-D947-D6FC-494F951DB030}"/>
          </ac:spMkLst>
        </pc:spChg>
        <pc:spChg chg="add mod">
          <ac:chgData name="Danny de Haan" userId="50e5798c-7059-487a-80af-b5ef2c657ff3" providerId="ADAL" clId="{A9267604-AD5F-4580-B183-17EAEC48FC59}" dt="2026-03-27T08:32:07.207" v="4293" actId="1076"/>
          <ac:spMkLst>
            <pc:docMk/>
            <pc:sldMk cId="812663807" sldId="333"/>
            <ac:spMk id="7" creationId="{EDB2247F-37FC-8552-5275-AC29075DCCC4}"/>
          </ac:spMkLst>
        </pc:spChg>
        <pc:cxnChg chg="add mod">
          <ac:chgData name="Danny de Haan" userId="50e5798c-7059-487a-80af-b5ef2c657ff3" providerId="ADAL" clId="{A9267604-AD5F-4580-B183-17EAEC48FC59}" dt="2026-03-27T08:41:28.709" v="4360" actId="13822"/>
          <ac:cxnSpMkLst>
            <pc:docMk/>
            <pc:sldMk cId="812663807" sldId="333"/>
            <ac:cxnSpMk id="9" creationId="{8B9A7EA7-F0AC-6718-7DAA-36D49283C191}"/>
          </ac:cxnSpMkLst>
        </pc:cxnChg>
      </pc:sldChg>
      <pc:sldChg chg="addSp delSp modSp add mod delAnim">
        <pc:chgData name="Danny de Haan" userId="50e5798c-7059-487a-80af-b5ef2c657ff3" providerId="ADAL" clId="{A9267604-AD5F-4580-B183-17EAEC48FC59}" dt="2026-03-27T12:59:16.873" v="4459" actId="478"/>
        <pc:sldMkLst>
          <pc:docMk/>
          <pc:sldMk cId="4242058499" sldId="334"/>
        </pc:sldMkLst>
        <pc:spChg chg="mod">
          <ac:chgData name="Danny de Haan" userId="50e5798c-7059-487a-80af-b5ef2c657ff3" providerId="ADAL" clId="{A9267604-AD5F-4580-B183-17EAEC48FC59}" dt="2026-03-27T12:54:57.672" v="4444" actId="20577"/>
          <ac:spMkLst>
            <pc:docMk/>
            <pc:sldMk cId="4242058499" sldId="334"/>
            <ac:spMk id="2" creationId="{A91C5DE7-0CFA-72B0-876C-6CD0353561D1}"/>
          </ac:spMkLst>
        </pc:spChg>
        <pc:spChg chg="mod">
          <ac:chgData name="Danny de Haan" userId="50e5798c-7059-487a-80af-b5ef2c657ff3" providerId="ADAL" clId="{A9267604-AD5F-4580-B183-17EAEC48FC59}" dt="2026-03-27T12:55:15.239" v="4448" actId="14100"/>
          <ac:spMkLst>
            <pc:docMk/>
            <pc:sldMk cId="4242058499" sldId="334"/>
            <ac:spMk id="3" creationId="{D20F569C-BE3F-F9CB-3547-9579194EA4A0}"/>
          </ac:spMkLst>
        </pc:spChg>
        <pc:spChg chg="add del">
          <ac:chgData name="Danny de Haan" userId="50e5798c-7059-487a-80af-b5ef2c657ff3" providerId="ADAL" clId="{A9267604-AD5F-4580-B183-17EAEC48FC59}" dt="2026-03-27T12:59:16.873" v="4459" actId="478"/>
          <ac:spMkLst>
            <pc:docMk/>
            <pc:sldMk cId="4242058499" sldId="334"/>
            <ac:spMk id="6" creationId="{211D45A5-EC61-1E2C-5504-4489223D9221}"/>
          </ac:spMkLst>
        </pc:spChg>
        <pc:picChg chg="add mod">
          <ac:chgData name="Danny de Haan" userId="50e5798c-7059-487a-80af-b5ef2c657ff3" providerId="ADAL" clId="{A9267604-AD5F-4580-B183-17EAEC48FC59}" dt="2026-03-27T12:55:07.716" v="4447" actId="1076"/>
          <ac:picMkLst>
            <pc:docMk/>
            <pc:sldMk cId="4242058499" sldId="334"/>
            <ac:picMk id="5" creationId="{6244636C-0E8B-8EBE-97F6-A6B7AA22C238}"/>
          </ac:picMkLst>
        </pc:picChg>
        <pc:picChg chg="del">
          <ac:chgData name="Danny de Haan" userId="50e5798c-7059-487a-80af-b5ef2c657ff3" providerId="ADAL" clId="{A9267604-AD5F-4580-B183-17EAEC48FC59}" dt="2026-03-27T12:54:38.504" v="4366" actId="478"/>
          <ac:picMkLst>
            <pc:docMk/>
            <pc:sldMk cId="4242058499" sldId="334"/>
            <ac:picMk id="17" creationId="{2534E422-140D-3814-7EAB-F13FB2A2226E}"/>
          </ac:picMkLst>
        </pc:picChg>
      </pc:sldChg>
      <pc:sldChg chg="modSp add mod">
        <pc:chgData name="Danny de Haan" userId="50e5798c-7059-487a-80af-b5ef2c657ff3" providerId="ADAL" clId="{A9267604-AD5F-4580-B183-17EAEC48FC59}" dt="2026-03-27T12:57:27.453" v="4457" actId="1076"/>
        <pc:sldMkLst>
          <pc:docMk/>
          <pc:sldMk cId="2971794801" sldId="335"/>
        </pc:sldMkLst>
        <pc:picChg chg="mod modCrop">
          <ac:chgData name="Danny de Haan" userId="50e5798c-7059-487a-80af-b5ef2c657ff3" providerId="ADAL" clId="{A9267604-AD5F-4580-B183-17EAEC48FC59}" dt="2026-03-27T12:57:27.453" v="4457" actId="1076"/>
          <ac:picMkLst>
            <pc:docMk/>
            <pc:sldMk cId="2971794801" sldId="335"/>
            <ac:picMk id="5" creationId="{815AF620-8FC4-5BBE-2FB3-179DC5498A07}"/>
          </ac:picMkLst>
        </pc:picChg>
      </pc:sldChg>
      <pc:sldChg chg="add">
        <pc:chgData name="Danny de Haan" userId="50e5798c-7059-487a-80af-b5ef2c657ff3" providerId="ADAL" clId="{A9267604-AD5F-4580-B183-17EAEC48FC59}" dt="2026-03-27T13:01:06.537" v="4462"/>
        <pc:sldMkLst>
          <pc:docMk/>
          <pc:sldMk cId="1348088545" sldId="336"/>
        </pc:sldMkLst>
      </pc:sldChg>
      <pc:sldMasterChg chg="add addSldLayout">
        <pc:chgData name="Danny de Haan" userId="50e5798c-7059-487a-80af-b5ef2c657ff3" providerId="ADAL" clId="{A9267604-AD5F-4580-B183-17EAEC48FC59}" dt="2026-03-23T09:28:32.052" v="1003"/>
        <pc:sldMasterMkLst>
          <pc:docMk/>
          <pc:sldMasterMk cId="2868844077" sldId="2147483672"/>
        </pc:sldMasterMkLst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3495429265" sldId="2147483673"/>
          </pc:sldLayoutMkLst>
        </pc:sldLayoutChg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2199351908" sldId="2147483674"/>
          </pc:sldLayoutMkLst>
        </pc:sldLayoutChg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4026191245" sldId="2147483675"/>
          </pc:sldLayoutMkLst>
        </pc:sldLayoutChg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2083894169" sldId="2147483676"/>
          </pc:sldLayoutMkLst>
        </pc:sldLayoutChg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1629966256" sldId="2147483677"/>
          </pc:sldLayoutMkLst>
        </pc:sldLayoutChg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228782508" sldId="2147483678"/>
          </pc:sldLayoutMkLst>
        </pc:sldLayoutChg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2997649620" sldId="2147483679"/>
          </pc:sldLayoutMkLst>
        </pc:sldLayoutChg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1950569782" sldId="2147483680"/>
          </pc:sldLayoutMkLst>
        </pc:sldLayoutChg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3680455004" sldId="2147483681"/>
          </pc:sldLayoutMkLst>
        </pc:sldLayoutChg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434794473" sldId="2147483682"/>
          </pc:sldLayoutMkLst>
        </pc:sldLayoutChg>
        <pc:sldLayoutChg chg="add">
          <pc:chgData name="Danny de Haan" userId="50e5798c-7059-487a-80af-b5ef2c657ff3" providerId="ADAL" clId="{A9267604-AD5F-4580-B183-17EAEC48FC59}" dt="2026-03-23T09:28:32.052" v="1003"/>
          <pc:sldLayoutMkLst>
            <pc:docMk/>
            <pc:sldMasterMk cId="2868844077" sldId="2147483672"/>
            <pc:sldLayoutMk cId="341351853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E4961-602F-4ABC-8FD3-AC9FE2242C5F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CD653-1BC8-48B3-9659-566EC31E17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78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628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092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764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980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505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294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379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0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653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053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02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054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42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946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350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CD653-1BC8-48B3-9659-566EC31E17B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66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5405-0639-BC2A-15B4-5638F8A4A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E599A-4295-D6CD-6AAF-A31E46D26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1686D-A04E-FCA0-71F8-B5D9C3FDF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AD0D5-0499-F045-C5C6-D2C564AF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568D3-F36A-A90F-2C0A-630ED3B9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429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0FDC9-F695-530A-73C3-0BDB8247C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93223-82FF-06A5-0EEE-EC04C6E3A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8E1B2-5649-303E-9C51-31DFA27C5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A4ED7-CACA-AD1A-1E9F-8F34BFC8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CC2EA-DF63-5C74-B130-D41BE8B7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9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617E50-5CEA-F88C-354D-540707484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00036E-1CF9-D4F7-7BA1-CEA8EDDB8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8390F-C8BD-883D-9CB6-1D0F0BC4E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29D24-DE8A-A7A9-10CE-99581023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720EB-4E9F-908C-6273-722E6CC6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C9820-B844-BA2A-3E4E-803C5D92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35572-357E-DCDD-D649-489CC9076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E12F5-9BF3-FC96-89D2-EECE649D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EB612-B676-00DF-4236-41E519D8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E35F6-43FC-6827-8311-35FB8E10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35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2718B-BC75-85A5-81EF-EFFCA9B59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0EE8B-FFC4-29FE-D710-B6F9E5337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563C2-5EC3-B6E5-B334-FE87AB2F3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064F3-EAD7-9DBD-1679-46CBA005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C1AE3-9CE6-B9EE-3C11-B8A8F40E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9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8C54B-90DA-A365-760F-EED89B79E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49B04-97D9-60BF-63CE-D125ABCE9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53479-D4F3-AB4C-A8A1-57A5A9BD6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03E2A-049D-DEBE-1B88-FE35540F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D55A8-D93B-67F1-8794-690B748CD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FA059-4F12-4FB3-6190-89764715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89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CD844-15BC-D69A-576B-F9EA63654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1339-01CA-68EB-F6A0-6EADAE232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7883F5-7838-8CAD-F41E-ED22DF07B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80B14C-4F9C-2744-4E81-A2CEF8FDB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997D0-0366-FEB7-6F51-7698C14D2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5BD8A8-C313-A2A8-E31D-3204AC530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93A3C-33EC-2E28-454D-C322D1B6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445614-A56F-B114-4A57-1C236B24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966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B0A7-86BF-2978-1661-429A6F6F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F7134-EFAF-8761-79CA-25BBD2FFE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A5B0F-C74A-F51F-59AB-E7BFF2BE5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CDFED-EA11-795E-9764-7CDFB9D3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8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FE35B-BBCA-2064-5BCD-19200119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B0A57-82DA-A838-4838-07F4B788E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C36A7-6E19-5847-9E5C-08BEF9B2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64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ABC38-21C2-4D01-1774-0208A846F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FE4FF-E640-D99A-C4AD-10F87A389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E56CD-9065-0727-8CD1-DD1E97A0C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42EAF-DD98-7657-B042-F2788779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82FF8-18C3-D5D1-CEEE-6FA21887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314DF-3F07-2C75-E4E8-FE9EA3251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569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61EE2-C77B-0421-322D-522B0B09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928FB-D113-F4CC-569B-2279124D3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208B1-7208-9FEE-0FB1-F5E8A123A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0A8FD-A210-1E1F-19C6-235EC0885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47F1E-B4E1-A1C0-FE8F-F523E756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63EF5E-7E5D-812D-D877-B1B330A4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45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B2332"/>
            </a:gs>
            <a:gs pos="100000">
              <a:srgbClr val="141B2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CE8E1F-9506-02EF-6EA7-1872F2F1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29078-AE65-FA2F-86AC-0550F3CFD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0F1E5-2D03-A573-751C-CD1EBF1CA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B1D9D1-D961-4A1F-889B-1EE21B10E0C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EDE68-6DFC-6BC8-E3A3-D90243223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B7E03-36BE-9000-DA56-AFC503B43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81FD7-F472-4D19-B936-0D82C0A9A6ED}" type="slidenum">
              <a:rPr lang="en-GB" smtClean="0"/>
              <a:t>‹#›</a:t>
            </a:fld>
            <a:endParaRPr lang="en-GB"/>
          </a:p>
        </p:txBody>
      </p:sp>
      <p:sp>
        <p:nvSpPr>
          <p:cNvPr id="900" name="AccentBar"/>
          <p:cNvSpPr/>
          <p:nvPr userDrawn="1"/>
        </p:nvSpPr>
        <p:spPr>
          <a:xfrm>
            <a:off x="0" y="6766560"/>
            <a:ext cx="12192000" cy="91440"/>
          </a:xfrm>
          <a:prstGeom prst="rect">
            <a:avLst/>
          </a:prstGeom>
          <a:gradFill>
            <a:gsLst>
              <a:gs pos="0">
                <a:srgbClr val="58A6FF"/>
              </a:gs>
              <a:gs pos="50000">
                <a:srgbClr val="3FB950"/>
              </a:gs>
              <a:gs pos="100000">
                <a:srgbClr val="58A6FF"/>
              </a:gs>
            </a:gsLst>
            <a:lin ang="0" scaled="1"/>
          </a:gradFill>
          <a:ln w="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01" name="TopAccent"/>
          <p:cNvSpPr/>
          <p:nvPr userDrawn="1"/>
        </p:nvSpPr>
        <p:spPr>
          <a:xfrm>
            <a:off x="0" y="0"/>
            <a:ext cx="12192000" cy="36576"/>
          </a:xfrm>
          <a:prstGeom prst="rect">
            <a:avLst/>
          </a:prstGeom>
          <a:solidFill>
            <a:srgbClr val="58A6FF">
              <a:alpha val="40000"/>
            </a:srgbClr>
          </a:solidFill>
          <a:ln w="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84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6EDF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C9D1D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C9D1D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C9D1D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9D1D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9D1D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9D1D9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9D1D9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9D1D9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9D1D9"/>
          </a:solidFill>
          <a:latin typeface="+mn-lt"/>
          <a:ea typeface="+mn-ea"/>
          <a:cs typeface="+mn-cs"/>
        </a:defRPr>
      </a:lvl9pPr>
    </p:bodyStyle>
    <p:otherStyle>
      <a:defPPr>
        <a:defRPr lang="en-US">
          <a:solidFill>
            <a:srgbClr val="C9D1D9"/>
          </a:solidFill>
        </a:defRPr>
      </a:defPPr>
      <a:lvl1pPr marL="0" algn="l" defTabSz="914400" rtl="0" eaLnBrk="1" latinLnBrk="0" hangingPunct="1">
        <a:defRPr sz="1800" kern="1200">
          <a:solidFill>
            <a:srgbClr val="C9D1D9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rgbClr val="C9D1D9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rgbClr val="C9D1D9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rgbClr val="C9D1D9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rgbClr val="C9D1D9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rgbClr val="C9D1D9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rgbClr val="C9D1D9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rgbClr val="C9D1D9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rgbClr val="C9D1D9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4AECF-49C4-733B-CB9B-CCB2E1548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4400"/>
            <a:ext cx="9144000" cy="2387600"/>
          </a:xfrm>
        </p:spPr>
        <p:txBody>
          <a:bodyPr>
            <a:normAutofit/>
          </a:bodyPr>
          <a:lstStyle/>
          <a:p>
            <a:r>
              <a:rPr lang="en-GB" sz="4400" b="1" dirty="0"/>
              <a:t>From Zero to Pipeline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63EB7-71C7-3917-CA4C-1B30409D2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02000"/>
            <a:ext cx="9144000" cy="1655762"/>
          </a:xfrm>
        </p:spPr>
        <p:txBody>
          <a:bodyPr>
            <a:normAutofit/>
          </a:bodyPr>
          <a:lstStyle/>
          <a:p>
            <a:r>
              <a:rPr lang="en-GB" sz="2000" dirty="0"/>
              <a:t>My Journey with GitHub Copilot, Terraform &amp; Ansible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E2E06-B10D-475B-9629-D90E474FAB54}"/>
              </a:ext>
            </a:extLst>
          </p:cNvPr>
          <p:cNvSpPr txBox="1"/>
          <p:nvPr/>
        </p:nvSpPr>
        <p:spPr>
          <a:xfrm>
            <a:off x="2540000" y="4826000"/>
            <a:ext cx="7112000" cy="30777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400" dirty="0">
                <a:solidFill>
                  <a:srgbClr val="8B949E"/>
                </a:solidFill>
              </a:rPr>
              <a:t>Danny de Haan  ·  { </a:t>
            </a:r>
            <a:r>
              <a:rPr lang="en-GB" sz="1400" dirty="0" err="1">
                <a:solidFill>
                  <a:srgbClr val="8B949E"/>
                </a:solidFill>
              </a:rPr>
              <a:t>devConf</a:t>
            </a:r>
            <a:r>
              <a:rPr lang="en-GB" sz="1400" dirty="0">
                <a:solidFill>
                  <a:srgbClr val="8B949E"/>
                </a:solidFill>
              </a:rPr>
              <a:t> }  ·  March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D9645A-6AA2-455C-906A-0530BBC9D7F0}"/>
              </a:ext>
            </a:extLst>
          </p:cNvPr>
          <p:cNvSpPr txBox="1"/>
          <p:nvPr/>
        </p:nvSpPr>
        <p:spPr>
          <a:xfrm>
            <a:off x="1905000" y="5270500"/>
            <a:ext cx="8382000" cy="38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>
                <a:solidFill>
                  <a:srgbClr val="3FB950"/>
                </a:solidFill>
              </a:rPr>
              <a:t>#GitHubCopilot   #Terraform   #Ansible   #DevOps   #AI</a:t>
            </a:r>
          </a:p>
        </p:txBody>
      </p:sp>
    </p:spTree>
    <p:extLst>
      <p:ext uri="{BB962C8B-B14F-4D97-AF65-F5344CB8AC3E}">
        <p14:creationId xmlns:p14="http://schemas.microsoft.com/office/powerpoint/2010/main" val="1867628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985DB2-7521-4E40-9FC9-CE3C9D96B7A7}"/>
              </a:ext>
            </a:extLst>
          </p:cNvPr>
          <p:cNvSpPr txBox="1"/>
          <p:nvPr/>
        </p:nvSpPr>
        <p:spPr>
          <a:xfrm>
            <a:off x="609600" y="254000"/>
            <a:ext cx="10972800" cy="635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400" b="1">
                <a:solidFill>
                  <a:srgbClr val="58A6FF"/>
                </a:solidFill>
              </a:rPr>
              <a:t>The Knowledge Cutoff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87FA06-8C82-4730-B102-B151B6D95EED}"/>
              </a:ext>
            </a:extLst>
          </p:cNvPr>
          <p:cNvSpPr txBox="1"/>
          <p:nvPr/>
        </p:nvSpPr>
        <p:spPr>
          <a:xfrm>
            <a:off x="609600" y="914400"/>
            <a:ext cx="109728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dirty="0">
                <a:solidFill>
                  <a:srgbClr val="8B949E"/>
                </a:solidFill>
              </a:rPr>
              <a:t>Models are trained up to a point in time - then frozen.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EE2C08-6104-DAB9-C059-606D63184296}"/>
              </a:ext>
            </a:extLst>
          </p:cNvPr>
          <p:cNvGrpSpPr/>
          <p:nvPr/>
        </p:nvGrpSpPr>
        <p:grpSpPr>
          <a:xfrm>
            <a:off x="609600" y="1397000"/>
            <a:ext cx="5397500" cy="3048000"/>
            <a:chOff x="609600" y="1397000"/>
            <a:chExt cx="5397500" cy="30480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0FB5D2F-FE1F-4C03-B32C-D10937F6F881}"/>
                </a:ext>
              </a:extLst>
            </p:cNvPr>
            <p:cNvSpPr/>
            <p:nvPr/>
          </p:nvSpPr>
          <p:spPr>
            <a:xfrm>
              <a:off x="609600" y="1397000"/>
              <a:ext cx="5397500" cy="3048000"/>
            </a:xfrm>
            <a:prstGeom prst="roundRect">
              <a:avLst/>
            </a:prstGeom>
            <a:solidFill>
              <a:srgbClr val="2A1518"/>
            </a:solidFill>
            <a:ln w="12700" cap="flat" cmpd="sng" algn="ctr">
              <a:solidFill>
                <a:srgbClr val="F85149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EC9332-59A7-45D9-88FC-673CC0C0569E}"/>
                </a:ext>
              </a:extLst>
            </p:cNvPr>
            <p:cNvSpPr txBox="1"/>
            <p:nvPr/>
          </p:nvSpPr>
          <p:spPr>
            <a:xfrm>
              <a:off x="800100" y="1498600"/>
              <a:ext cx="5016500" cy="3810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l"/>
              <a:r>
                <a:rPr lang="en-GB" sz="1600" b="1" dirty="0">
                  <a:solidFill>
                    <a:srgbClr val="F85149"/>
                  </a:solidFill>
                </a:rPr>
                <a:t>What this means for DevOps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2115D3-43AB-40AC-98D7-31C842114553}"/>
              </a:ext>
            </a:extLst>
          </p:cNvPr>
          <p:cNvSpPr txBox="1"/>
          <p:nvPr/>
        </p:nvSpPr>
        <p:spPr>
          <a:xfrm>
            <a:off x="800100" y="1968500"/>
            <a:ext cx="5016500" cy="1077218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dirty="0"/>
              <a:t>• May not know Terraform 1.9+ features
• New Ansible modules may be unknown
• Recent GitHub Actions runner syntax gaps
• New provider versions &amp; breaking changes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C2A568-1F4C-B52C-BD75-FA88E5EDD0D5}"/>
              </a:ext>
            </a:extLst>
          </p:cNvPr>
          <p:cNvGrpSpPr/>
          <p:nvPr/>
        </p:nvGrpSpPr>
        <p:grpSpPr>
          <a:xfrm>
            <a:off x="6286500" y="1397000"/>
            <a:ext cx="5397500" cy="3048000"/>
            <a:chOff x="6286500" y="1397000"/>
            <a:chExt cx="5397500" cy="30480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78AF7D2-F287-4B89-83CD-472E1EE27D8D}"/>
                </a:ext>
              </a:extLst>
            </p:cNvPr>
            <p:cNvSpPr/>
            <p:nvPr/>
          </p:nvSpPr>
          <p:spPr>
            <a:xfrm>
              <a:off x="6286500" y="1397000"/>
              <a:ext cx="5397500" cy="3048000"/>
            </a:xfrm>
            <a:prstGeom prst="roundRect">
              <a:avLst/>
            </a:prstGeom>
            <a:solidFill>
              <a:srgbClr val="132118"/>
            </a:solidFill>
            <a:ln w="12700" cap="flat" cmpd="sng" algn="ctr">
              <a:solidFill>
                <a:srgbClr val="3FB950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225889-408A-45E0-BF09-F71C9D0C3FE2}"/>
                </a:ext>
              </a:extLst>
            </p:cNvPr>
            <p:cNvSpPr txBox="1"/>
            <p:nvPr/>
          </p:nvSpPr>
          <p:spPr>
            <a:xfrm>
              <a:off x="6477000" y="1498600"/>
              <a:ext cx="5016500" cy="3810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l"/>
              <a:r>
                <a:rPr lang="en-GB" sz="1600" b="1" dirty="0">
                  <a:solidFill>
                    <a:srgbClr val="3FB950"/>
                  </a:solidFill>
                </a:rPr>
                <a:t>The solutions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C911762-CEF5-4FE1-A8D5-1608092644FB}"/>
              </a:ext>
            </a:extLst>
          </p:cNvPr>
          <p:cNvSpPr txBox="1"/>
          <p:nvPr/>
        </p:nvSpPr>
        <p:spPr>
          <a:xfrm>
            <a:off x="6477000" y="1968500"/>
            <a:ext cx="5016500" cy="1077218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dirty="0"/>
              <a:t>• RAG - inject fresh docs at query time
• Context window - paste docs directly in
• Web search tools (in agent mode)
• Instruction files with version pinning</a:t>
            </a:r>
          </a:p>
        </p:txBody>
      </p:sp>
    </p:spTree>
    <p:extLst>
      <p:ext uri="{BB962C8B-B14F-4D97-AF65-F5344CB8AC3E}">
        <p14:creationId xmlns:p14="http://schemas.microsoft.com/office/powerpoint/2010/main" val="2886430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0F99A8-279D-4830-BD27-C93F5D1F8284}"/>
              </a:ext>
            </a:extLst>
          </p:cNvPr>
          <p:cNvSpPr txBox="1"/>
          <p:nvPr/>
        </p:nvSpPr>
        <p:spPr>
          <a:xfrm>
            <a:off x="609600" y="190500"/>
            <a:ext cx="10972800" cy="57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>
                <a:solidFill>
                  <a:srgbClr val="58A6FF"/>
                </a:solidFill>
              </a:rPr>
              <a:t>Bridging the Gap: RAG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D7D82A-D41A-4F59-9DE3-F749CCC7D502}"/>
              </a:ext>
            </a:extLst>
          </p:cNvPr>
          <p:cNvSpPr txBox="1"/>
          <p:nvPr/>
        </p:nvSpPr>
        <p:spPr>
          <a:xfrm>
            <a:off x="609600" y="736600"/>
            <a:ext cx="10972800" cy="317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8B949E"/>
                </a:solidFill>
              </a:rPr>
              <a:t>Retrieval Augmented Generation: giving the model fresh context at query time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C26095-CAA4-4182-BE0C-B5DDF5064616}"/>
              </a:ext>
            </a:extLst>
          </p:cNvPr>
          <p:cNvSpPr/>
          <p:nvPr/>
        </p:nvSpPr>
        <p:spPr>
          <a:xfrm>
            <a:off x="1016000" y="1143000"/>
            <a:ext cx="1905000" cy="762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ctr" anchorCtr="0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📥User Query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310E5-4D10-479B-A0DB-C61D479A8430}"/>
              </a:ext>
            </a:extLst>
          </p:cNvPr>
          <p:cNvSpPr txBox="1"/>
          <p:nvPr/>
        </p:nvSpPr>
        <p:spPr>
          <a:xfrm>
            <a:off x="2921000" y="1333500"/>
            <a:ext cx="444500" cy="381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2400" dirty="0">
                <a:solidFill>
                  <a:srgbClr val="58A6FF"/>
                </a:solidFill>
              </a:rPr>
              <a:t>→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F95D36-0808-4674-A434-9033162B296D}"/>
              </a:ext>
            </a:extLst>
          </p:cNvPr>
          <p:cNvSpPr/>
          <p:nvPr/>
        </p:nvSpPr>
        <p:spPr>
          <a:xfrm>
            <a:off x="3365500" y="1143000"/>
            <a:ext cx="1905000" cy="762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ctr" anchorCtr="0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🔍Search Knowledge Base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97C21-65CD-4306-A0EE-26CFD38F6FD3}"/>
              </a:ext>
            </a:extLst>
          </p:cNvPr>
          <p:cNvSpPr txBox="1"/>
          <p:nvPr/>
        </p:nvSpPr>
        <p:spPr>
          <a:xfrm>
            <a:off x="5270500" y="1333500"/>
            <a:ext cx="444500" cy="381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2400" dirty="0">
                <a:solidFill>
                  <a:srgbClr val="58A6FF"/>
                </a:solidFill>
              </a:rPr>
              <a:t>→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8D08C3-278D-4D8E-B452-7DB39B6020EC}"/>
              </a:ext>
            </a:extLst>
          </p:cNvPr>
          <p:cNvSpPr/>
          <p:nvPr/>
        </p:nvSpPr>
        <p:spPr>
          <a:xfrm>
            <a:off x="5715000" y="1143000"/>
            <a:ext cx="1905000" cy="762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ctr" anchorCtr="0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📎Inject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FD9D3F-9C04-4704-8717-BBCFD0BA4773}"/>
              </a:ext>
            </a:extLst>
          </p:cNvPr>
          <p:cNvSpPr txBox="1"/>
          <p:nvPr/>
        </p:nvSpPr>
        <p:spPr>
          <a:xfrm>
            <a:off x="7620000" y="1333500"/>
            <a:ext cx="444500" cy="381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2400" dirty="0">
                <a:solidFill>
                  <a:srgbClr val="58A6FF"/>
                </a:solidFill>
              </a:rPr>
              <a:t>→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C5E315-3B04-4328-9317-3F4F01FE9CE0}"/>
              </a:ext>
            </a:extLst>
          </p:cNvPr>
          <p:cNvSpPr/>
          <p:nvPr/>
        </p:nvSpPr>
        <p:spPr>
          <a:xfrm>
            <a:off x="8064500" y="1143000"/>
            <a:ext cx="1905000" cy="762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ctr" anchorCtr="0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🧠 LLM Answers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D519D7-ECD9-4A16-8BF0-CE00A753B861}"/>
              </a:ext>
            </a:extLst>
          </p:cNvPr>
          <p:cNvSpPr/>
          <p:nvPr/>
        </p:nvSpPr>
        <p:spPr>
          <a:xfrm>
            <a:off x="609600" y="2159000"/>
            <a:ext cx="5397500" cy="2540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DA9492-2627-4521-914D-CA1D206E44A4}"/>
              </a:ext>
            </a:extLst>
          </p:cNvPr>
          <p:cNvSpPr txBox="1"/>
          <p:nvPr/>
        </p:nvSpPr>
        <p:spPr>
          <a:xfrm>
            <a:off x="800100" y="2260600"/>
            <a:ext cx="5016500" cy="3302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b="1"/>
              <a:t>In Copilot this looks like: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D5094A-F9B9-4A10-AECA-88A5563045F7}"/>
              </a:ext>
            </a:extLst>
          </p:cNvPr>
          <p:cNvSpPr txBox="1"/>
          <p:nvPr/>
        </p:nvSpPr>
        <p:spPr>
          <a:xfrm>
            <a:off x="800100" y="2641600"/>
            <a:ext cx="5016500" cy="1015663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500" dirty="0"/>
              <a:t>• @workspace scans your entire repo
• #file attaches specific files
• Open editor tabs add implicit context
• Copilot fetches live external data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0A2FDD8-5C51-4B34-AF4C-95282DE261CF}"/>
              </a:ext>
            </a:extLst>
          </p:cNvPr>
          <p:cNvSpPr/>
          <p:nvPr/>
        </p:nvSpPr>
        <p:spPr>
          <a:xfrm>
            <a:off x="6286500" y="2159000"/>
            <a:ext cx="5397500" cy="2540000"/>
          </a:xfrm>
          <a:prstGeom prst="roundRect">
            <a:avLst/>
          </a:prstGeom>
          <a:solidFill>
            <a:srgbClr val="132118"/>
          </a:solidFill>
          <a:ln w="12700" cap="flat" cmpd="sng" algn="ctr">
            <a:solidFill>
              <a:srgbClr val="3FB95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46182-75FF-4E5B-84A3-60C6EC369DF5}"/>
              </a:ext>
            </a:extLst>
          </p:cNvPr>
          <p:cNvSpPr txBox="1"/>
          <p:nvPr/>
        </p:nvSpPr>
        <p:spPr>
          <a:xfrm>
            <a:off x="6477000" y="2260600"/>
            <a:ext cx="5016500" cy="3302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b="1" dirty="0">
                <a:solidFill>
                  <a:srgbClr val="3FB950"/>
                </a:solidFill>
              </a:rPr>
              <a:t>DIY RAG for DevOps: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BECB4E-72A8-4BCB-8B8C-5BE526A67277}"/>
              </a:ext>
            </a:extLst>
          </p:cNvPr>
          <p:cNvSpPr txBox="1"/>
          <p:nvPr/>
        </p:nvSpPr>
        <p:spPr>
          <a:xfrm>
            <a:off x="6477000" y="2641600"/>
            <a:ext cx="5016500" cy="184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500" dirty="0"/>
              <a:t>• Paste Terraform provider docs into chat
• Include module README in your prompt
• Drop error output directly in the message
• Reference your own existing playbooks</a:t>
            </a:r>
          </a:p>
        </p:txBody>
      </p:sp>
    </p:spTree>
    <p:extLst>
      <p:ext uri="{BB962C8B-B14F-4D97-AF65-F5344CB8AC3E}">
        <p14:creationId xmlns:p14="http://schemas.microsoft.com/office/powerpoint/2010/main" val="236277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AE06C-B0F0-4ED6-A11D-854051C26EF8}"/>
              </a:ext>
            </a:extLst>
          </p:cNvPr>
          <p:cNvSpPr txBox="1"/>
          <p:nvPr/>
        </p:nvSpPr>
        <p:spPr>
          <a:xfrm>
            <a:off x="1016000" y="2413000"/>
            <a:ext cx="10160000" cy="1016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4400" b="1">
                <a:solidFill>
                  <a:srgbClr val="58A6FF"/>
                </a:solidFill>
              </a:rPr>
              <a:t>🤖 Agents &amp; Tool 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510E1A-F64D-4EBE-9AC8-C038584CC8DB}"/>
              </a:ext>
            </a:extLst>
          </p:cNvPr>
          <p:cNvSpPr txBox="1"/>
          <p:nvPr/>
        </p:nvSpPr>
        <p:spPr>
          <a:xfrm>
            <a:off x="2032000" y="3619500"/>
            <a:ext cx="8128000" cy="508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 i="1">
                <a:solidFill>
                  <a:srgbClr val="8B949E"/>
                </a:solidFill>
              </a:rPr>
              <a:t>When AI goes from answering to doing</a:t>
            </a:r>
          </a:p>
        </p:txBody>
      </p:sp>
    </p:spTree>
    <p:extLst>
      <p:ext uri="{BB962C8B-B14F-4D97-AF65-F5344CB8AC3E}">
        <p14:creationId xmlns:p14="http://schemas.microsoft.com/office/powerpoint/2010/main" val="202803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4C88FB-F72D-454A-A6EA-10CE0970C490}"/>
              </a:ext>
            </a:extLst>
          </p:cNvPr>
          <p:cNvSpPr txBox="1"/>
          <p:nvPr/>
        </p:nvSpPr>
        <p:spPr>
          <a:xfrm>
            <a:off x="609600" y="190500"/>
            <a:ext cx="10972800" cy="57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>
                <a:solidFill>
                  <a:srgbClr val="58A6FF"/>
                </a:solidFill>
              </a:rPr>
              <a:t>What is an AI Agent?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A0CF0-C9F5-4BB0-9397-5CA8C4A39980}"/>
              </a:ext>
            </a:extLst>
          </p:cNvPr>
          <p:cNvSpPr txBox="1"/>
          <p:nvPr/>
        </p:nvSpPr>
        <p:spPr>
          <a:xfrm>
            <a:off x="609600" y="736600"/>
            <a:ext cx="10972800" cy="317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>
                <a:solidFill>
                  <a:srgbClr val="8B949E"/>
                </a:solidFill>
              </a:rPr>
              <a:t>Model + Loop + Tools. That's it.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B76BA1-2E23-4F46-8DFD-EB35A6563B83}"/>
              </a:ext>
            </a:extLst>
          </p:cNvPr>
          <p:cNvSpPr/>
          <p:nvPr/>
        </p:nvSpPr>
        <p:spPr>
          <a:xfrm>
            <a:off x="698500" y="1143000"/>
            <a:ext cx="1651000" cy="6985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ctr" anchorCtr="0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📥 User Goal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68A445-0BDF-465A-B9D9-7A622F406624}"/>
              </a:ext>
            </a:extLst>
          </p:cNvPr>
          <p:cNvSpPr txBox="1"/>
          <p:nvPr/>
        </p:nvSpPr>
        <p:spPr>
          <a:xfrm>
            <a:off x="2222500" y="1301750"/>
            <a:ext cx="444500" cy="38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 dirty="0">
                <a:solidFill>
                  <a:srgbClr val="58A6FF"/>
                </a:solidFill>
              </a:rPr>
              <a:t>→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710A1A-CA85-4F2A-9702-856120FEBA24}"/>
              </a:ext>
            </a:extLst>
          </p:cNvPr>
          <p:cNvSpPr/>
          <p:nvPr/>
        </p:nvSpPr>
        <p:spPr>
          <a:xfrm>
            <a:off x="2527300" y="1143000"/>
            <a:ext cx="1651000" cy="6985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ctr" anchorCtr="0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🧠Reason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CD5C8-10E4-4AEB-9F18-AC0431931D38}"/>
              </a:ext>
            </a:extLst>
          </p:cNvPr>
          <p:cNvSpPr txBox="1"/>
          <p:nvPr/>
        </p:nvSpPr>
        <p:spPr>
          <a:xfrm>
            <a:off x="4051300" y="1301750"/>
            <a:ext cx="444500" cy="38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>
                <a:solidFill>
                  <a:srgbClr val="58A6FF"/>
                </a:solidFill>
              </a:rPr>
              <a:t>→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7B8238-F00A-4529-A229-41678E578594}"/>
              </a:ext>
            </a:extLst>
          </p:cNvPr>
          <p:cNvSpPr/>
          <p:nvPr/>
        </p:nvSpPr>
        <p:spPr>
          <a:xfrm>
            <a:off x="4356100" y="1143000"/>
            <a:ext cx="1651000" cy="6985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ctr" anchorCtr="0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🔧 Pick Tool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23BBB7-1A44-48FD-8A85-DB9D87BAA6DF}"/>
              </a:ext>
            </a:extLst>
          </p:cNvPr>
          <p:cNvSpPr txBox="1"/>
          <p:nvPr/>
        </p:nvSpPr>
        <p:spPr>
          <a:xfrm>
            <a:off x="5880100" y="1301750"/>
            <a:ext cx="444500" cy="38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>
                <a:solidFill>
                  <a:srgbClr val="58A6FF"/>
                </a:solidFill>
              </a:rPr>
              <a:t>→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DCDA1D-3165-43E4-9BB0-388F5857EA66}"/>
              </a:ext>
            </a:extLst>
          </p:cNvPr>
          <p:cNvSpPr/>
          <p:nvPr/>
        </p:nvSpPr>
        <p:spPr>
          <a:xfrm>
            <a:off x="6184900" y="1143000"/>
            <a:ext cx="1651000" cy="6985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ctr" anchorCtr="0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⚙️Execute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B4B18-A713-461A-863A-0717A617AAF2}"/>
              </a:ext>
            </a:extLst>
          </p:cNvPr>
          <p:cNvSpPr txBox="1"/>
          <p:nvPr/>
        </p:nvSpPr>
        <p:spPr>
          <a:xfrm>
            <a:off x="7708900" y="1301750"/>
            <a:ext cx="444500" cy="38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>
                <a:solidFill>
                  <a:srgbClr val="58A6FF"/>
                </a:solidFill>
              </a:rPr>
              <a:t>→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90D66F-FB97-4ADB-93F4-64C93C199BAD}"/>
              </a:ext>
            </a:extLst>
          </p:cNvPr>
          <p:cNvSpPr/>
          <p:nvPr/>
        </p:nvSpPr>
        <p:spPr>
          <a:xfrm>
            <a:off x="8013700" y="1143000"/>
            <a:ext cx="1651000" cy="6985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ctr" anchorCtr="0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👀 Observe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1FC485-B6CA-4C70-AA5F-4F89F5837C6D}"/>
              </a:ext>
            </a:extLst>
          </p:cNvPr>
          <p:cNvSpPr txBox="1"/>
          <p:nvPr/>
        </p:nvSpPr>
        <p:spPr>
          <a:xfrm>
            <a:off x="9537700" y="1301750"/>
            <a:ext cx="444500" cy="38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>
                <a:solidFill>
                  <a:srgbClr val="58A6FF"/>
                </a:solidFill>
              </a:rPr>
              <a:t>→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78A449-EE8A-41EC-8B85-2C6CF2047EC6}"/>
              </a:ext>
            </a:extLst>
          </p:cNvPr>
          <p:cNvSpPr/>
          <p:nvPr/>
        </p:nvSpPr>
        <p:spPr>
          <a:xfrm>
            <a:off x="9842500" y="1143000"/>
            <a:ext cx="1651000" cy="698500"/>
          </a:xfrm>
          <a:prstGeom prst="roundRect">
            <a:avLst/>
          </a:prstGeom>
          <a:solidFill>
            <a:srgbClr val="132118"/>
          </a:solidFill>
          <a:ln w="12700" cap="flat" cmpd="sng" algn="ctr">
            <a:solidFill>
              <a:srgbClr val="3FB95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wrap="square" rtlCol="0" anchor="ctr" anchorCtr="0">
            <a:noAutofit/>
          </a:bodyPr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✅ Done/Loop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60AE38-3F4F-2C88-C50A-E72E3C9EB4B2}"/>
              </a:ext>
            </a:extLst>
          </p:cNvPr>
          <p:cNvGrpSpPr/>
          <p:nvPr/>
        </p:nvGrpSpPr>
        <p:grpSpPr>
          <a:xfrm>
            <a:off x="609600" y="2222500"/>
            <a:ext cx="5397500" cy="2159000"/>
            <a:chOff x="609600" y="2222500"/>
            <a:chExt cx="5397500" cy="21590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A4004F4-F0B1-4B2D-8275-2CE2EE115BC3}"/>
                </a:ext>
              </a:extLst>
            </p:cNvPr>
            <p:cNvSpPr/>
            <p:nvPr/>
          </p:nvSpPr>
          <p:spPr>
            <a:xfrm>
              <a:off x="609600" y="2222500"/>
              <a:ext cx="5397500" cy="2159000"/>
            </a:xfrm>
            <a:prstGeom prst="roundRect">
              <a:avLst/>
            </a:prstGeom>
            <a:solidFill>
              <a:srgbClr val="161B22"/>
            </a:solidFill>
            <a:ln w="12700" cap="flat" cmpd="sng" algn="ctr">
              <a:solidFill>
                <a:srgbClr val="30363D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29C4C2-BB8C-4CC4-BF21-7637FE5917D0}"/>
                </a:ext>
              </a:extLst>
            </p:cNvPr>
            <p:cNvSpPr txBox="1"/>
            <p:nvPr/>
          </p:nvSpPr>
          <p:spPr>
            <a:xfrm>
              <a:off x="800100" y="2324100"/>
              <a:ext cx="5016500" cy="3556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l"/>
              <a:r>
                <a:rPr lang="en-GB" sz="1600" b="1"/>
                <a:t>This is the ReAct loop: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16AF5B-D8D6-4D48-9168-10199DB75F7B}"/>
                </a:ext>
              </a:extLst>
            </p:cNvPr>
            <p:cNvSpPr txBox="1"/>
            <p:nvPr/>
          </p:nvSpPr>
          <p:spPr>
            <a:xfrm>
              <a:off x="800100" y="2730500"/>
              <a:ext cx="5016500" cy="14605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l"/>
              <a:r>
                <a:rPr lang="en-GB" sz="1600"/>
                <a:t>Reason → Act → Observe → Repeat
The model decides when to stop, not you.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320A96-F9FC-E48D-C6BA-85BEB3B4A619}"/>
              </a:ext>
            </a:extLst>
          </p:cNvPr>
          <p:cNvGrpSpPr/>
          <p:nvPr/>
        </p:nvGrpSpPr>
        <p:grpSpPr>
          <a:xfrm>
            <a:off x="6286500" y="2222500"/>
            <a:ext cx="5397500" cy="2159000"/>
            <a:chOff x="6286500" y="2222500"/>
            <a:chExt cx="5397500" cy="21590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F887223-03B9-4946-B9DF-C275DE2765B7}"/>
                </a:ext>
              </a:extLst>
            </p:cNvPr>
            <p:cNvSpPr/>
            <p:nvPr/>
          </p:nvSpPr>
          <p:spPr>
            <a:xfrm>
              <a:off x="6286500" y="2222500"/>
              <a:ext cx="5397500" cy="2159000"/>
            </a:xfrm>
            <a:prstGeom prst="roundRect">
              <a:avLst/>
            </a:prstGeom>
            <a:solidFill>
              <a:srgbClr val="161B22"/>
            </a:solidFill>
            <a:ln w="12700" cap="flat" cmpd="sng" algn="ctr">
              <a:solidFill>
                <a:srgbClr val="30363D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9D4D15-1561-446F-9103-B0192842A8EB}"/>
                </a:ext>
              </a:extLst>
            </p:cNvPr>
            <p:cNvSpPr txBox="1"/>
            <p:nvPr/>
          </p:nvSpPr>
          <p:spPr>
            <a:xfrm>
              <a:off x="6477000" y="2324100"/>
              <a:ext cx="5016500" cy="3556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l"/>
              <a:r>
                <a:rPr lang="en-GB" sz="1600" b="1"/>
                <a:t>Key insight for DevOps: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F4F952-FFB7-4DC4-9BF1-3922BDFA1A53}"/>
                </a:ext>
              </a:extLst>
            </p:cNvPr>
            <p:cNvSpPr txBox="1"/>
            <p:nvPr/>
          </p:nvSpPr>
          <p:spPr>
            <a:xfrm>
              <a:off x="6477000" y="2730500"/>
              <a:ext cx="5016500" cy="584775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l"/>
              <a:r>
                <a:rPr lang="en-GB" sz="1600" dirty="0"/>
                <a:t>The agent can read your code, run a command, see the error, fix it, re-run; without you in the loop.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686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CCAB1C-6060-443A-BFA5-F263A01DDE43}"/>
              </a:ext>
            </a:extLst>
          </p:cNvPr>
          <p:cNvSpPr txBox="1"/>
          <p:nvPr/>
        </p:nvSpPr>
        <p:spPr>
          <a:xfrm>
            <a:off x="609600" y="190500"/>
            <a:ext cx="10972800" cy="57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>
                <a:solidFill>
                  <a:srgbClr val="58A6FF"/>
                </a:solidFill>
              </a:rPr>
              <a:t>Tool Use in Practice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59889-74C0-4DD4-A4EF-EE4AC83FACAC}"/>
              </a:ext>
            </a:extLst>
          </p:cNvPr>
          <p:cNvSpPr txBox="1"/>
          <p:nvPr/>
        </p:nvSpPr>
        <p:spPr>
          <a:xfrm>
            <a:off x="609600" y="736600"/>
            <a:ext cx="10972800" cy="30777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8B949E"/>
                </a:solidFill>
              </a:rPr>
              <a:t>The model emits a structured call, the runtime executes it, result goes back into context.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C38E5-36A6-4C7F-BD17-F4D09E51914F}"/>
              </a:ext>
            </a:extLst>
          </p:cNvPr>
          <p:cNvSpPr txBox="1"/>
          <p:nvPr/>
        </p:nvSpPr>
        <p:spPr>
          <a:xfrm>
            <a:off x="609600" y="1206500"/>
            <a:ext cx="5334000" cy="3556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b="1" dirty="0">
                <a:solidFill>
                  <a:srgbClr val="3FB950"/>
                </a:solidFill>
              </a:rPr>
              <a:t>Common agent tools: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D64AE-F736-4406-BCC6-E064AAE500AD}"/>
              </a:ext>
            </a:extLst>
          </p:cNvPr>
          <p:cNvSpPr txBox="1"/>
          <p:nvPr/>
        </p:nvSpPr>
        <p:spPr>
          <a:xfrm>
            <a:off x="609600" y="1625600"/>
            <a:ext cx="5334000" cy="292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dirty="0"/>
              <a:t>• </a:t>
            </a:r>
            <a:r>
              <a:rPr lang="en-GB" sz="1600" dirty="0" err="1"/>
              <a:t>read_file</a:t>
            </a:r>
            <a:r>
              <a:rPr lang="en-GB" sz="1600" dirty="0"/>
              <a:t> / </a:t>
            </a:r>
            <a:r>
              <a:rPr lang="en-GB" sz="1600" dirty="0" err="1"/>
              <a:t>write_file</a:t>
            </a:r>
            <a:r>
              <a:rPr lang="en-GB" sz="1600" dirty="0"/>
              <a:t>
• </a:t>
            </a:r>
            <a:r>
              <a:rPr lang="en-GB" sz="1600" dirty="0" err="1"/>
              <a:t>run_terminal_command</a:t>
            </a:r>
            <a:r>
              <a:rPr lang="en-GB" sz="1600" dirty="0"/>
              <a:t>
• </a:t>
            </a:r>
            <a:r>
              <a:rPr lang="en-GB" sz="1600" dirty="0" err="1"/>
              <a:t>web_search</a:t>
            </a:r>
            <a:r>
              <a:rPr lang="en-GB" sz="1600" dirty="0"/>
              <a:t>
• </a:t>
            </a:r>
            <a:r>
              <a:rPr lang="en-GB" sz="1600" dirty="0" err="1"/>
              <a:t>create_pull_request</a:t>
            </a:r>
            <a:r>
              <a:rPr lang="en-GB" sz="1600" dirty="0"/>
              <a:t>
• </a:t>
            </a:r>
            <a:r>
              <a:rPr lang="en-GB" sz="1600" dirty="0" err="1"/>
              <a:t>run_tests</a:t>
            </a:r>
            <a:r>
              <a:rPr lang="en-GB" sz="1600" dirty="0"/>
              <a:t> / </a:t>
            </a:r>
            <a:r>
              <a:rPr lang="en-GB" sz="1600" dirty="0" err="1"/>
              <a:t>get_test_results</a:t>
            </a:r>
            <a:r>
              <a:rPr lang="en-GB" sz="1600" dirty="0"/>
              <a:t>
• </a:t>
            </a:r>
            <a:r>
              <a:rPr lang="en-GB" sz="1600" dirty="0" err="1"/>
              <a:t>call_api</a:t>
            </a:r>
            <a:r>
              <a:rPr lang="en-GB" sz="1600" dirty="0"/>
              <a:t> (custom extensions)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614D71-CB01-45A0-8681-97D371F6B9CD}"/>
              </a:ext>
            </a:extLst>
          </p:cNvPr>
          <p:cNvSpPr/>
          <p:nvPr/>
        </p:nvSpPr>
        <p:spPr>
          <a:xfrm>
            <a:off x="6223000" y="1206500"/>
            <a:ext cx="5461000" cy="3302000"/>
          </a:xfrm>
          <a:prstGeom prst="roundRect">
            <a:avLst/>
          </a:prstGeom>
          <a:solidFill>
            <a:srgbClr val="0D1117"/>
          </a:solidFill>
          <a:ln w="12700" cap="flat" cmpd="sng" algn="ctr">
            <a:solidFill>
              <a:srgbClr val="30363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F1EC9E-120E-4298-8498-4D6EA759FF91}"/>
              </a:ext>
            </a:extLst>
          </p:cNvPr>
          <p:cNvSpPr txBox="1"/>
          <p:nvPr/>
        </p:nvSpPr>
        <p:spPr>
          <a:xfrm>
            <a:off x="6413500" y="1308100"/>
            <a:ext cx="5080000" cy="2462213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400" dirty="0">
                <a:solidFill>
                  <a:srgbClr val="E6EDF3"/>
                </a:solidFill>
                <a:latin typeface="Consolas"/>
              </a:rPr>
              <a:t>// Agent decides to run this:
{
  "tool": "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runTerminalCommand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",
  "input": {
    "command": "terraform plan"
  }
}
// Gets back exit code + 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stdout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
// Reasons: errors? → fix → re-run
// OR: looks good → terraform apply?</a:t>
            </a:r>
          </a:p>
        </p:txBody>
      </p:sp>
    </p:spTree>
    <p:extLst>
      <p:ext uri="{BB962C8B-B14F-4D97-AF65-F5344CB8AC3E}">
        <p14:creationId xmlns:p14="http://schemas.microsoft.com/office/powerpoint/2010/main" val="2452625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16503-1785-4170-9C0B-053C5B6EA2F7}"/>
              </a:ext>
            </a:extLst>
          </p:cNvPr>
          <p:cNvSpPr txBox="1"/>
          <p:nvPr/>
        </p:nvSpPr>
        <p:spPr>
          <a:xfrm>
            <a:off x="609600" y="190500"/>
            <a:ext cx="10972800" cy="57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000" b="1">
                <a:solidFill>
                  <a:srgbClr val="58A6FF"/>
                </a:solidFill>
              </a:rPr>
              <a:t>Agents in Your DevOps Workflow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302231-166F-494C-BAC4-CD1E9EA1F353}"/>
              </a:ext>
            </a:extLst>
          </p:cNvPr>
          <p:cNvSpPr/>
          <p:nvPr/>
        </p:nvSpPr>
        <p:spPr>
          <a:xfrm>
            <a:off x="609600" y="914400"/>
            <a:ext cx="5397500" cy="3048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0DFB6-2B30-4657-94D4-01B408389F6E}"/>
              </a:ext>
            </a:extLst>
          </p:cNvPr>
          <p:cNvSpPr txBox="1"/>
          <p:nvPr/>
        </p:nvSpPr>
        <p:spPr>
          <a:xfrm>
            <a:off x="800100" y="1016000"/>
            <a:ext cx="5016500" cy="3556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fr-FR" sz="1600" b="1">
                <a:solidFill>
                  <a:srgbClr val="58A6FF"/>
                </a:solidFill>
              </a:rPr>
              <a:t>Copilot Agent Mode (VS Code)</a:t>
            </a:r>
            <a:endParaRPr lang="en-GB" sz="1600" b="1">
              <a:solidFill>
                <a:srgbClr val="58A6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5DF644-CB54-4BEE-B633-3C3A1E906A95}"/>
              </a:ext>
            </a:extLst>
          </p:cNvPr>
          <p:cNvSpPr txBox="1"/>
          <p:nvPr/>
        </p:nvSpPr>
        <p:spPr>
          <a:xfrm>
            <a:off x="800100" y="1422400"/>
            <a:ext cx="5016500" cy="124649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500" dirty="0"/>
              <a:t>• Explores your repo via @workspace
• Writes &amp; edits files autonomously
• Runs terminal commands, reads output
• Iterates on errors without prompting
• Can trigger builds &amp; tests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213B9B-5052-4F3D-91CD-55E2ECBEADEB}"/>
              </a:ext>
            </a:extLst>
          </p:cNvPr>
          <p:cNvSpPr/>
          <p:nvPr/>
        </p:nvSpPr>
        <p:spPr>
          <a:xfrm>
            <a:off x="6286500" y="914400"/>
            <a:ext cx="5397500" cy="3048000"/>
          </a:xfrm>
          <a:prstGeom prst="roundRect">
            <a:avLst/>
          </a:prstGeom>
          <a:solidFill>
            <a:srgbClr val="132118"/>
          </a:solidFill>
          <a:ln w="12700" cap="flat" cmpd="sng" algn="ctr">
            <a:solidFill>
              <a:srgbClr val="3FB95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9AE297-91F2-405D-B34E-D8EEB1E55097}"/>
              </a:ext>
            </a:extLst>
          </p:cNvPr>
          <p:cNvSpPr txBox="1"/>
          <p:nvPr/>
        </p:nvSpPr>
        <p:spPr>
          <a:xfrm>
            <a:off x="6477000" y="1016000"/>
            <a:ext cx="5016500" cy="3556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b="1">
                <a:solidFill>
                  <a:srgbClr val="3FB950"/>
                </a:solidFill>
              </a:rPr>
              <a:t>Real prompts that work: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DD7A1-A037-445B-9EF2-00A364F73578}"/>
              </a:ext>
            </a:extLst>
          </p:cNvPr>
          <p:cNvSpPr txBox="1"/>
          <p:nvPr/>
        </p:nvSpPr>
        <p:spPr>
          <a:xfrm>
            <a:off x="6477000" y="1422400"/>
            <a:ext cx="5016500" cy="138499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dirty="0"/>
              <a:t>• "Write a Terraform module that clones a Proxmox VM template and joins it to the domain"
• "The Ansible playbook fails on the WinRM connection - fix it and re-run"
• "Create a GitHub Actions workflow that runs Terraform plan, then Ansible, on push to main"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86266-D21F-4188-B166-998ABF00829A}"/>
              </a:ext>
            </a:extLst>
          </p:cNvPr>
          <p:cNvSpPr/>
          <p:nvPr/>
        </p:nvSpPr>
        <p:spPr>
          <a:xfrm>
            <a:off x="1270000" y="4191000"/>
            <a:ext cx="9652000" cy="635000"/>
          </a:xfrm>
          <a:prstGeom prst="roundRect">
            <a:avLst/>
          </a:prstGeom>
          <a:solidFill>
            <a:srgbClr val="2A1518"/>
          </a:solidFill>
          <a:ln w="12700" cap="flat" cmpd="sng" algn="ctr">
            <a:solidFill>
              <a:srgbClr val="F85149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F1A5C-4B20-4B89-9AFC-F4690520BD83}"/>
              </a:ext>
            </a:extLst>
          </p:cNvPr>
          <p:cNvSpPr txBox="1"/>
          <p:nvPr/>
        </p:nvSpPr>
        <p:spPr>
          <a:xfrm>
            <a:off x="1460500" y="4346917"/>
            <a:ext cx="9271000" cy="323165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ctr"/>
            <a:r>
              <a:rPr lang="en-GB" sz="1500" dirty="0"/>
              <a:t>⚠️ Agents can make mistakes - and they can move fast. Always review before applying to real infra.</a:t>
            </a:r>
          </a:p>
        </p:txBody>
      </p:sp>
    </p:spTree>
    <p:extLst>
      <p:ext uri="{BB962C8B-B14F-4D97-AF65-F5344CB8AC3E}">
        <p14:creationId xmlns:p14="http://schemas.microsoft.com/office/powerpoint/2010/main" val="3102964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/>
      <p:bldP spid="8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63A1B8-7951-4EFF-BE68-6074C529E179}"/>
              </a:ext>
            </a:extLst>
          </p:cNvPr>
          <p:cNvSpPr txBox="1"/>
          <p:nvPr/>
        </p:nvSpPr>
        <p:spPr>
          <a:xfrm>
            <a:off x="609600" y="190500"/>
            <a:ext cx="10972800" cy="57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>
                <a:solidFill>
                  <a:srgbClr val="58A6FF"/>
                </a:solidFill>
              </a:rPr>
              <a:t>The Trust Calibration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4AEFA-E256-49C7-B485-83728A474017}"/>
              </a:ext>
            </a:extLst>
          </p:cNvPr>
          <p:cNvSpPr txBox="1"/>
          <p:nvPr/>
        </p:nvSpPr>
        <p:spPr>
          <a:xfrm>
            <a:off x="609600" y="736600"/>
            <a:ext cx="10972800" cy="317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i="1">
                <a:solidFill>
                  <a:srgbClr val="8B949E"/>
                </a:solidFill>
              </a:rPr>
              <a:t>Especially relevant when you're learning the tech alongside the tool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829407-2BA5-422A-8833-24ED13FD6483}"/>
              </a:ext>
            </a:extLst>
          </p:cNvPr>
          <p:cNvSpPr/>
          <p:nvPr/>
        </p:nvSpPr>
        <p:spPr>
          <a:xfrm>
            <a:off x="609600" y="1168400"/>
            <a:ext cx="5397500" cy="2921000"/>
          </a:xfrm>
          <a:prstGeom prst="roundRect">
            <a:avLst/>
          </a:prstGeom>
          <a:solidFill>
            <a:srgbClr val="132118"/>
          </a:solidFill>
          <a:ln w="12700" cap="flat" cmpd="sng" algn="ctr">
            <a:solidFill>
              <a:srgbClr val="3FB95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AF842-184C-4560-93CD-898D71C15F06}"/>
              </a:ext>
            </a:extLst>
          </p:cNvPr>
          <p:cNvSpPr txBox="1"/>
          <p:nvPr/>
        </p:nvSpPr>
        <p:spPr>
          <a:xfrm>
            <a:off x="800100" y="1270000"/>
            <a:ext cx="5016500" cy="3302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b="1">
                <a:solidFill>
                  <a:srgbClr val="3FB950"/>
                </a:solidFill>
              </a:rPr>
              <a:t>Where Copilot shines: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DD384-449D-41DE-B2B6-039998A7768E}"/>
              </a:ext>
            </a:extLst>
          </p:cNvPr>
          <p:cNvSpPr txBox="1"/>
          <p:nvPr/>
        </p:nvSpPr>
        <p:spPr>
          <a:xfrm>
            <a:off x="800100" y="1651000"/>
            <a:ext cx="5016500" cy="2286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500"/>
              <a:t>• Boilerplate &amp; scaffolding
• Well-established patterns (S3, EC2, etc.)
• Explaining existing code in plain English
• Translating intent into HCL / YAML
• Generating tests &amp; docs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C9C167-A86B-4671-B15C-18F7E9AEE2ED}"/>
              </a:ext>
            </a:extLst>
          </p:cNvPr>
          <p:cNvSpPr/>
          <p:nvPr/>
        </p:nvSpPr>
        <p:spPr>
          <a:xfrm>
            <a:off x="6286500" y="1168400"/>
            <a:ext cx="5397500" cy="2921000"/>
          </a:xfrm>
          <a:prstGeom prst="roundRect">
            <a:avLst/>
          </a:prstGeom>
          <a:solidFill>
            <a:srgbClr val="2A1518"/>
          </a:solidFill>
          <a:ln w="12700" cap="flat" cmpd="sng" algn="ctr">
            <a:solidFill>
              <a:srgbClr val="F85149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9AA7B-2DD3-4E16-B6A1-D26FB3BCA836}"/>
              </a:ext>
            </a:extLst>
          </p:cNvPr>
          <p:cNvSpPr txBox="1"/>
          <p:nvPr/>
        </p:nvSpPr>
        <p:spPr>
          <a:xfrm>
            <a:off x="6477000" y="1270000"/>
            <a:ext cx="5016500" cy="3302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b="1">
                <a:solidFill>
                  <a:srgbClr val="F85149"/>
                </a:solidFill>
              </a:rPr>
              <a:t>Watch out for: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D6772-F458-42BD-A19C-D9920AE9F866}"/>
              </a:ext>
            </a:extLst>
          </p:cNvPr>
          <p:cNvSpPr txBox="1"/>
          <p:nvPr/>
        </p:nvSpPr>
        <p:spPr>
          <a:xfrm>
            <a:off x="6477000" y="1651000"/>
            <a:ext cx="5016500" cy="124649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500" dirty="0"/>
              <a:t>• Outdated provider versions &amp; attributes
• Hallucinated resource arguments
• Overly permissive IAM defaults
• "Confident but wrong" - no uncertainty signal
• Security anti-patterns presented as normal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5184A1-E674-4458-9019-B4AAA60C7C3B}"/>
              </a:ext>
            </a:extLst>
          </p:cNvPr>
          <p:cNvSpPr/>
          <p:nvPr/>
        </p:nvSpPr>
        <p:spPr>
          <a:xfrm>
            <a:off x="1270000" y="4318000"/>
            <a:ext cx="9652000" cy="635000"/>
          </a:xfrm>
          <a:prstGeom prst="roundRect">
            <a:avLst/>
          </a:prstGeom>
          <a:solidFill>
            <a:srgbClr val="161B22"/>
          </a:solidFill>
          <a:ln w="12700" cap="flat" cmpd="sng" algn="ctr">
            <a:solidFill>
              <a:srgbClr val="30363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DDEB1-9214-44C4-B1E0-65CF6A81CFB0}"/>
              </a:ext>
            </a:extLst>
          </p:cNvPr>
          <p:cNvSpPr txBox="1"/>
          <p:nvPr/>
        </p:nvSpPr>
        <p:spPr>
          <a:xfrm>
            <a:off x="1460500" y="4466223"/>
            <a:ext cx="9271000" cy="338554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ctr"/>
            <a:r>
              <a:rPr lang="en-GB" sz="1600"/>
              <a:t>💡 Ask Copilot to explain its own output. If it can't, that's a red flag.</a:t>
            </a:r>
          </a:p>
        </p:txBody>
      </p:sp>
    </p:spTree>
    <p:extLst>
      <p:ext uri="{BB962C8B-B14F-4D97-AF65-F5344CB8AC3E}">
        <p14:creationId xmlns:p14="http://schemas.microsoft.com/office/powerpoint/2010/main" val="4235783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F59CC-453D-4D1D-AD7D-41BE05E5A7AB}"/>
              </a:ext>
            </a:extLst>
          </p:cNvPr>
          <p:cNvSpPr txBox="1"/>
          <p:nvPr/>
        </p:nvSpPr>
        <p:spPr>
          <a:xfrm>
            <a:off x="1016000" y="2413000"/>
            <a:ext cx="10160000" cy="769441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4400" b="1" dirty="0">
                <a:solidFill>
                  <a:srgbClr val="58A6FF"/>
                </a:solidFill>
              </a:rPr>
              <a:t>     Copilot Deep Dive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A2E78-EB6F-463F-9C59-4AF75E45B841}"/>
              </a:ext>
            </a:extLst>
          </p:cNvPr>
          <p:cNvSpPr txBox="1"/>
          <p:nvPr/>
        </p:nvSpPr>
        <p:spPr>
          <a:xfrm>
            <a:off x="2032000" y="3619500"/>
            <a:ext cx="8128000" cy="508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 i="1">
                <a:solidFill>
                  <a:srgbClr val="8B949E"/>
                </a:solidFill>
              </a:rPr>
              <a:t>Teaching Copilot how to behave in your environment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2383F0B-D91C-15A9-FC98-12314CA8DD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58A6FF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54" y="2419116"/>
            <a:ext cx="763325" cy="76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19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1B9331-5B40-4C3F-909C-42CE154C7623}"/>
              </a:ext>
            </a:extLst>
          </p:cNvPr>
          <p:cNvSpPr txBox="1"/>
          <p:nvPr/>
        </p:nvSpPr>
        <p:spPr>
          <a:xfrm>
            <a:off x="609600" y="190500"/>
            <a:ext cx="10972800" cy="57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000" b="1" dirty="0">
                <a:solidFill>
                  <a:srgbClr val="58A6FF"/>
                </a:solidFill>
              </a:rPr>
              <a:t>How      Copilot Builds Its Context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D39AF-A21A-41E8-A78E-B8A92457BC22}"/>
              </a:ext>
            </a:extLst>
          </p:cNvPr>
          <p:cNvSpPr txBox="1"/>
          <p:nvPr/>
        </p:nvSpPr>
        <p:spPr>
          <a:xfrm>
            <a:off x="609600" y="698500"/>
            <a:ext cx="10972800" cy="317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>
                <a:solidFill>
                  <a:srgbClr val="8B949E"/>
                </a:solidFill>
              </a:rPr>
              <a:t>Every suggestion is shaped by what's in the context window at that moment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67D7E8-E38D-4B0A-A3EE-65B42DB80682}"/>
              </a:ext>
            </a:extLst>
          </p:cNvPr>
          <p:cNvSpPr/>
          <p:nvPr/>
        </p:nvSpPr>
        <p:spPr>
          <a:xfrm>
            <a:off x="596900" y="1168400"/>
            <a:ext cx="3429000" cy="1270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16431-B256-4F53-BF1A-0EE5F39373D8}"/>
              </a:ext>
            </a:extLst>
          </p:cNvPr>
          <p:cNvSpPr txBox="1"/>
          <p:nvPr/>
        </p:nvSpPr>
        <p:spPr>
          <a:xfrm>
            <a:off x="723900" y="1295400"/>
            <a:ext cx="3175000" cy="1016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1500"/>
              <a:t>📂 Open Files
Current file + open editor tabs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5757D6-98E0-436E-BD9E-58B0DF8C4E49}"/>
              </a:ext>
            </a:extLst>
          </p:cNvPr>
          <p:cNvSpPr/>
          <p:nvPr/>
        </p:nvSpPr>
        <p:spPr>
          <a:xfrm>
            <a:off x="4381500" y="1168400"/>
            <a:ext cx="3429000" cy="1270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979D1-F6CC-46EF-BA7A-B222ACF3E7E1}"/>
              </a:ext>
            </a:extLst>
          </p:cNvPr>
          <p:cNvSpPr txBox="1"/>
          <p:nvPr/>
        </p:nvSpPr>
        <p:spPr>
          <a:xfrm>
            <a:off x="4508500" y="1526401"/>
            <a:ext cx="3175000" cy="553998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1500" dirty="0"/>
              <a:t>🔍 @workspace
Repository content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AB4858-FAA1-4841-8C8C-22997589A35A}"/>
              </a:ext>
            </a:extLst>
          </p:cNvPr>
          <p:cNvSpPr/>
          <p:nvPr/>
        </p:nvSpPr>
        <p:spPr>
          <a:xfrm>
            <a:off x="8166100" y="1168400"/>
            <a:ext cx="3429000" cy="1270000"/>
          </a:xfrm>
          <a:prstGeom prst="roundRect">
            <a:avLst/>
          </a:prstGeom>
          <a:solidFill>
            <a:srgbClr val="132118"/>
          </a:solidFill>
          <a:ln w="12700" cap="flat" cmpd="sng" algn="ctr">
            <a:solidFill>
              <a:srgbClr val="3FB95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C5378-729E-4678-AAE4-397732845C0A}"/>
              </a:ext>
            </a:extLst>
          </p:cNvPr>
          <p:cNvSpPr txBox="1"/>
          <p:nvPr/>
        </p:nvSpPr>
        <p:spPr>
          <a:xfrm>
            <a:off x="8293100" y="1295400"/>
            <a:ext cx="3175000" cy="1016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1500"/>
              <a:t>📋 Instruction Files
Your rules, always included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09A7E7-A2D8-4A55-A733-FC9F3A4216AD}"/>
              </a:ext>
            </a:extLst>
          </p:cNvPr>
          <p:cNvSpPr/>
          <p:nvPr/>
        </p:nvSpPr>
        <p:spPr>
          <a:xfrm>
            <a:off x="596900" y="2667000"/>
            <a:ext cx="3429000" cy="1270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75673E-6059-4C28-8B13-E4022F2DBFE7}"/>
              </a:ext>
            </a:extLst>
          </p:cNvPr>
          <p:cNvSpPr txBox="1"/>
          <p:nvPr/>
        </p:nvSpPr>
        <p:spPr>
          <a:xfrm>
            <a:off x="723900" y="2794000"/>
            <a:ext cx="3175000" cy="1016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1500"/>
              <a:t>💬 Chat History
This session's conversation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6F9CD6-08CC-4106-9234-807E9E81F2E4}"/>
              </a:ext>
            </a:extLst>
          </p:cNvPr>
          <p:cNvSpPr/>
          <p:nvPr/>
        </p:nvSpPr>
        <p:spPr>
          <a:xfrm>
            <a:off x="4381500" y="2667000"/>
            <a:ext cx="3429000" cy="1270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854AD-5E57-400A-9A53-D4317F6FA7A6}"/>
              </a:ext>
            </a:extLst>
          </p:cNvPr>
          <p:cNvSpPr txBox="1"/>
          <p:nvPr/>
        </p:nvSpPr>
        <p:spPr>
          <a:xfrm>
            <a:off x="4508500" y="3025001"/>
            <a:ext cx="3175000" cy="553998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1500" dirty="0"/>
              <a:t>📎 #file
Manually referenced content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E58CE4-AE9D-4376-9610-3753B7A472EE}"/>
              </a:ext>
            </a:extLst>
          </p:cNvPr>
          <p:cNvSpPr/>
          <p:nvPr/>
        </p:nvSpPr>
        <p:spPr>
          <a:xfrm>
            <a:off x="8166100" y="2667000"/>
            <a:ext cx="3429000" cy="1270000"/>
          </a:xfrm>
          <a:prstGeom prst="roundRect">
            <a:avLst/>
          </a:prstGeom>
          <a:solidFill>
            <a:srgbClr val="132118"/>
          </a:solidFill>
          <a:ln w="12700" cap="flat" cmpd="sng" algn="ctr">
            <a:solidFill>
              <a:srgbClr val="3FB95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6265A2-0499-4A44-AC9F-10B345B2E713}"/>
              </a:ext>
            </a:extLst>
          </p:cNvPr>
          <p:cNvSpPr txBox="1"/>
          <p:nvPr/>
        </p:nvSpPr>
        <p:spPr>
          <a:xfrm>
            <a:off x="8293100" y="2794000"/>
            <a:ext cx="3175000" cy="1016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1500"/>
              <a:t>🧩 Extensions
Live external data sources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8A07E1-80FD-472A-81B0-8D330A64DFEE}"/>
              </a:ext>
            </a:extLst>
          </p:cNvPr>
          <p:cNvSpPr/>
          <p:nvPr/>
        </p:nvSpPr>
        <p:spPr>
          <a:xfrm>
            <a:off x="1270000" y="4318000"/>
            <a:ext cx="9652000" cy="635000"/>
          </a:xfrm>
          <a:prstGeom prst="roundRect">
            <a:avLst/>
          </a:prstGeom>
          <a:solidFill>
            <a:srgbClr val="161B22"/>
          </a:solidFill>
          <a:ln w="12700" cap="flat" cmpd="sng" algn="ctr">
            <a:solidFill>
              <a:srgbClr val="30363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0AFC7F-E92E-4CD2-863F-27F850EA58FB}"/>
              </a:ext>
            </a:extLst>
          </p:cNvPr>
          <p:cNvSpPr txBox="1"/>
          <p:nvPr/>
        </p:nvSpPr>
        <p:spPr>
          <a:xfrm>
            <a:off x="1460500" y="4473917"/>
            <a:ext cx="9271000" cy="323165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ctr"/>
            <a:r>
              <a:rPr lang="en-GB" sz="1500" dirty="0"/>
              <a:t>The instruction files are the only part of this you fully control upfront: make them count!</a:t>
            </a:r>
          </a:p>
        </p:txBody>
      </p:sp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6FB0E14-5718-665E-5CA3-208260A34F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58A6FF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01" y="230139"/>
            <a:ext cx="439241" cy="43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04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5E7524-A351-43A5-BB98-546A9B8D5B05}"/>
              </a:ext>
            </a:extLst>
          </p:cNvPr>
          <p:cNvSpPr txBox="1"/>
          <p:nvPr/>
        </p:nvSpPr>
        <p:spPr>
          <a:xfrm>
            <a:off x="609600" y="152400"/>
            <a:ext cx="10972800" cy="533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000" b="1">
                <a:solidFill>
                  <a:srgbClr val="58A6FF"/>
                </a:solidFill>
              </a:rPr>
              <a:t>The Repo Instructions 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18447-CC09-435C-8CCB-B98C1A109106}"/>
              </a:ext>
            </a:extLst>
          </p:cNvPr>
          <p:cNvSpPr txBox="1"/>
          <p:nvPr/>
        </p:nvSpPr>
        <p:spPr>
          <a:xfrm>
            <a:off x="609600" y="660400"/>
            <a:ext cx="10972800" cy="30777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3FB950"/>
                </a:solidFill>
              </a:rPr>
              <a:t>.</a:t>
            </a:r>
            <a:r>
              <a:rPr lang="en-GB" sz="1400" dirty="0" err="1">
                <a:solidFill>
                  <a:srgbClr val="3FB950"/>
                </a:solidFill>
              </a:rPr>
              <a:t>github</a:t>
            </a:r>
            <a:r>
              <a:rPr lang="en-GB" sz="1400" dirty="0">
                <a:solidFill>
                  <a:srgbClr val="3FB950"/>
                </a:solidFill>
              </a:rPr>
              <a:t>/copilot-instructions.md &gt;&gt; automatically injected into every Copilot Chat request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BC04AA-62D5-4759-A98D-DCB5F52D47EA}"/>
              </a:ext>
            </a:extLst>
          </p:cNvPr>
          <p:cNvSpPr/>
          <p:nvPr/>
        </p:nvSpPr>
        <p:spPr>
          <a:xfrm>
            <a:off x="444500" y="1016000"/>
            <a:ext cx="5842000" cy="4923624"/>
          </a:xfrm>
          <a:prstGeom prst="roundRect">
            <a:avLst/>
          </a:prstGeom>
          <a:solidFill>
            <a:srgbClr val="0D1117"/>
          </a:solidFill>
          <a:ln w="12700" cap="flat" cmpd="sng" algn="ctr">
            <a:solidFill>
              <a:srgbClr val="30363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7B639-CE4D-4F55-B4A5-1550DFCF9483}"/>
              </a:ext>
            </a:extLst>
          </p:cNvPr>
          <p:cNvSpPr txBox="1"/>
          <p:nvPr/>
        </p:nvSpPr>
        <p:spPr>
          <a:xfrm>
            <a:off x="635000" y="1267460"/>
            <a:ext cx="5511800" cy="440120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E6EDF3"/>
                </a:solidFill>
                <a:latin typeface="Consolas"/>
              </a:rPr>
              <a:t># Copilot Instructions
## Project Context
Infra repo for test/demo 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envs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 on Proxmox VE.
Stack: Terraform + Ansible + GitHub Actions.
## Terraform
- Always use modules
- Proxmox provider: 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bpg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/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proxmox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
- 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snake_case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 for all resource names
- Tag every VM: env, owner, project
## Ansible
- Every task MUST have a name
- Use FQCN (e.g. 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ansible.builtin.copy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)
- Prefer idempotent tasks
## Do NOT
- Suggest hardcoded secrets
- Use the deprecated 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telmate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 provider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3919E7-DF10-4ACE-8964-272AD6AFE42B}"/>
              </a:ext>
            </a:extLst>
          </p:cNvPr>
          <p:cNvSpPr/>
          <p:nvPr/>
        </p:nvSpPr>
        <p:spPr>
          <a:xfrm>
            <a:off x="6477000" y="1016000"/>
            <a:ext cx="5270500" cy="19685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3E27A0-8608-48F1-97E5-36D9A9BEACE2}"/>
              </a:ext>
            </a:extLst>
          </p:cNvPr>
          <p:cNvSpPr txBox="1"/>
          <p:nvPr/>
        </p:nvSpPr>
        <p:spPr>
          <a:xfrm>
            <a:off x="6667500" y="1117600"/>
            <a:ext cx="4889500" cy="3048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b="1"/>
              <a:t>Think of it as: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28B081-E78B-49DD-B2B6-ED81C89FAE1A}"/>
              </a:ext>
            </a:extLst>
          </p:cNvPr>
          <p:cNvSpPr txBox="1"/>
          <p:nvPr/>
        </p:nvSpPr>
        <p:spPr>
          <a:xfrm>
            <a:off x="6667500" y="1460500"/>
            <a:ext cx="4889500" cy="1015663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500" dirty="0"/>
              <a:t>• Your automated team style guide </a:t>
            </a:r>
          </a:p>
          <a:p>
            <a:r>
              <a:rPr lang="en-GB" sz="1500" dirty="0"/>
              <a:t>• Onboarding docs for an AI colleague
• Version controlled &amp; PR-reviewable
• Gets better with every iteration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FACF066-A916-405C-9086-3D35532FB2C1}"/>
              </a:ext>
            </a:extLst>
          </p:cNvPr>
          <p:cNvSpPr/>
          <p:nvPr/>
        </p:nvSpPr>
        <p:spPr>
          <a:xfrm>
            <a:off x="6477000" y="3175000"/>
            <a:ext cx="5270500" cy="1016000"/>
          </a:xfrm>
          <a:prstGeom prst="roundRect">
            <a:avLst/>
          </a:prstGeom>
          <a:solidFill>
            <a:srgbClr val="132118"/>
          </a:solidFill>
          <a:ln w="12700" cap="flat" cmpd="sng" algn="ctr">
            <a:solidFill>
              <a:srgbClr val="3FB95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ADF8A-A325-44FB-8B34-710FDD20A0FC}"/>
              </a:ext>
            </a:extLst>
          </p:cNvPr>
          <p:cNvSpPr txBox="1"/>
          <p:nvPr/>
        </p:nvSpPr>
        <p:spPr>
          <a:xfrm>
            <a:off x="6667500" y="3276600"/>
            <a:ext cx="4889500" cy="7620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1500"/>
              <a:t>💡 More specific = better suggestions.
Tell it your exact stack, versions, and conventions.</a:t>
            </a:r>
          </a:p>
        </p:txBody>
      </p:sp>
    </p:spTree>
    <p:extLst>
      <p:ext uri="{BB962C8B-B14F-4D97-AF65-F5344CB8AC3E}">
        <p14:creationId xmlns:p14="http://schemas.microsoft.com/office/powerpoint/2010/main" val="1178761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4345E-BAF1-6EC9-CEAF-F1B7A49D5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C738A-0CF9-E06A-2A41-8E85A6A31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4400"/>
            <a:ext cx="9144000" cy="2387600"/>
          </a:xfrm>
        </p:spPr>
        <p:txBody>
          <a:bodyPr>
            <a:normAutofit/>
          </a:bodyPr>
          <a:lstStyle/>
          <a:p>
            <a:r>
              <a:rPr lang="en-GB" sz="4400" b="1" dirty="0"/>
              <a:t>From Zero to Pipeline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9529D-A1E2-FD95-1120-143DC432E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02000"/>
            <a:ext cx="9144000" cy="1655762"/>
          </a:xfrm>
        </p:spPr>
        <p:txBody>
          <a:bodyPr>
            <a:normAutofit/>
          </a:bodyPr>
          <a:lstStyle/>
          <a:p>
            <a:r>
              <a:rPr lang="en-GB" sz="2000" dirty="0"/>
              <a:t>My Journey with GitHub Copilot, Terraform &amp; Ansible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A9BB2-4C91-E44F-2222-14DB5015042F}"/>
              </a:ext>
            </a:extLst>
          </p:cNvPr>
          <p:cNvSpPr txBox="1"/>
          <p:nvPr/>
        </p:nvSpPr>
        <p:spPr>
          <a:xfrm>
            <a:off x="2540000" y="4826000"/>
            <a:ext cx="7112000" cy="30777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400" dirty="0">
                <a:solidFill>
                  <a:srgbClr val="8B949E"/>
                </a:solidFill>
              </a:rPr>
              <a:t>Danny de Haan  ·  { </a:t>
            </a:r>
            <a:r>
              <a:rPr lang="en-GB" sz="1400" dirty="0" err="1">
                <a:solidFill>
                  <a:srgbClr val="8B949E"/>
                </a:solidFill>
              </a:rPr>
              <a:t>devConf</a:t>
            </a:r>
            <a:r>
              <a:rPr lang="en-GB" sz="1400" dirty="0">
                <a:solidFill>
                  <a:srgbClr val="8B949E"/>
                </a:solidFill>
              </a:rPr>
              <a:t> }  ·  March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8C48-2583-7731-AC16-9AEF3BCE5202}"/>
              </a:ext>
            </a:extLst>
          </p:cNvPr>
          <p:cNvSpPr txBox="1"/>
          <p:nvPr/>
        </p:nvSpPr>
        <p:spPr>
          <a:xfrm>
            <a:off x="1905000" y="5270500"/>
            <a:ext cx="8382000" cy="38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>
                <a:solidFill>
                  <a:srgbClr val="3FB950"/>
                </a:solidFill>
              </a:rPr>
              <a:t>#GitHubCopilot   #Terraform   #Ansible   #DevOps   #AI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2247F-37FC-8552-5275-AC29075DCCC4}"/>
              </a:ext>
            </a:extLst>
          </p:cNvPr>
          <p:cNvSpPr txBox="1"/>
          <p:nvPr/>
        </p:nvSpPr>
        <p:spPr>
          <a:xfrm>
            <a:off x="3186744" y="3575883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EXPERIMENT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9A7EA7-F0AC-6718-7DAA-36D49283C191}"/>
              </a:ext>
            </a:extLst>
          </p:cNvPr>
          <p:cNvCxnSpPr>
            <a:cxnSpLocks/>
          </p:cNvCxnSpPr>
          <p:nvPr/>
        </p:nvCxnSpPr>
        <p:spPr>
          <a:xfrm>
            <a:off x="3528848" y="3496180"/>
            <a:ext cx="89225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66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6ABF78-E819-43AF-A8BC-9D13F24BB12B}"/>
              </a:ext>
            </a:extLst>
          </p:cNvPr>
          <p:cNvSpPr txBox="1"/>
          <p:nvPr/>
        </p:nvSpPr>
        <p:spPr>
          <a:xfrm>
            <a:off x="609600" y="152400"/>
            <a:ext cx="10972800" cy="5334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000" b="1">
                <a:solidFill>
                  <a:srgbClr val="58A6FF"/>
                </a:solidFill>
              </a:rPr>
              <a:t>Prompt Files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8F800-B75E-42E6-903B-5C8A5F0A515E}"/>
              </a:ext>
            </a:extLst>
          </p:cNvPr>
          <p:cNvSpPr txBox="1"/>
          <p:nvPr/>
        </p:nvSpPr>
        <p:spPr>
          <a:xfrm>
            <a:off x="609600" y="660400"/>
            <a:ext cx="10972800" cy="30777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3FB950"/>
                </a:solidFill>
              </a:rPr>
              <a:t>.</a:t>
            </a:r>
            <a:r>
              <a:rPr lang="en-GB" sz="1400" dirty="0" err="1">
                <a:solidFill>
                  <a:srgbClr val="3FB950"/>
                </a:solidFill>
              </a:rPr>
              <a:t>github</a:t>
            </a:r>
            <a:r>
              <a:rPr lang="en-GB" sz="1400" dirty="0">
                <a:solidFill>
                  <a:srgbClr val="3FB950"/>
                </a:solidFill>
              </a:rPr>
              <a:t>/prompts/*.prompt.md &gt;&gt; reusable, task-specific instructions you invoke on demand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1E64E1-B1A4-4365-AD11-B0A9F330C390}"/>
              </a:ext>
            </a:extLst>
          </p:cNvPr>
          <p:cNvSpPr txBox="1"/>
          <p:nvPr/>
        </p:nvSpPr>
        <p:spPr>
          <a:xfrm>
            <a:off x="444500" y="990600"/>
            <a:ext cx="5588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8B949E"/>
                </a:solidFill>
              </a:rPr>
              <a:t>terraform-module.prompt.md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ED95B1-E75B-4260-BE99-120CD2F8C7E5}"/>
              </a:ext>
            </a:extLst>
          </p:cNvPr>
          <p:cNvSpPr/>
          <p:nvPr/>
        </p:nvSpPr>
        <p:spPr>
          <a:xfrm>
            <a:off x="444500" y="1270000"/>
            <a:ext cx="5588000" cy="3556000"/>
          </a:xfrm>
          <a:prstGeom prst="roundRect">
            <a:avLst/>
          </a:prstGeom>
          <a:solidFill>
            <a:srgbClr val="0D1117"/>
          </a:solidFill>
          <a:ln w="12700" cap="flat" cmpd="sng" algn="ctr">
            <a:solidFill>
              <a:srgbClr val="30363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E284C-AA93-468A-8631-67EFBDD79B1D}"/>
              </a:ext>
            </a:extLst>
          </p:cNvPr>
          <p:cNvSpPr txBox="1"/>
          <p:nvPr/>
        </p:nvSpPr>
        <p:spPr>
          <a:xfrm>
            <a:off x="609600" y="1371600"/>
            <a:ext cx="5257800" cy="33528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>
                <a:solidFill>
                  <a:srgbClr val="E6EDF3"/>
                </a:solidFill>
                <a:latin typeface="Consolas"/>
              </a:rPr>
              <a:t>Create a new Terraform module:
## Files required
- main.tf — resource definitions
- variables.tf — typed + described vars
- outputs.tf — meaningful outputs
- README.md — terraform-docs format
## Rules
- All variables need descriptions + types
- Use lifecycle { prevent_destroy = true }
  for stateful resources
- Assume AWS provider ~&gt; 5.0
- No hardcoded region; use var.aws_region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22CEE-0C58-432A-B0A2-4B867AEB210F}"/>
              </a:ext>
            </a:extLst>
          </p:cNvPr>
          <p:cNvSpPr txBox="1"/>
          <p:nvPr/>
        </p:nvSpPr>
        <p:spPr>
          <a:xfrm>
            <a:off x="6286500" y="990600"/>
            <a:ext cx="5588000" cy="254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8B949E"/>
                </a:solidFill>
              </a:rPr>
              <a:t>ansible-role.prompt.md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06AB25-E3C8-4C34-8CFC-729B356CB423}"/>
              </a:ext>
            </a:extLst>
          </p:cNvPr>
          <p:cNvSpPr/>
          <p:nvPr/>
        </p:nvSpPr>
        <p:spPr>
          <a:xfrm>
            <a:off x="6286500" y="1270000"/>
            <a:ext cx="5461000" cy="3556000"/>
          </a:xfrm>
          <a:prstGeom prst="roundRect">
            <a:avLst/>
          </a:prstGeom>
          <a:solidFill>
            <a:srgbClr val="0D1117"/>
          </a:solidFill>
          <a:ln w="12700" cap="flat" cmpd="sng" algn="ctr">
            <a:solidFill>
              <a:srgbClr val="30363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F87B7-0048-40F2-9311-C9F39E327FF0}"/>
              </a:ext>
            </a:extLst>
          </p:cNvPr>
          <p:cNvSpPr txBox="1"/>
          <p:nvPr/>
        </p:nvSpPr>
        <p:spPr>
          <a:xfrm>
            <a:off x="6451600" y="1371600"/>
            <a:ext cx="5130800" cy="33528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E6EDF3"/>
                </a:solidFill>
                <a:latin typeface="Consolas"/>
              </a:rPr>
              <a:t>Generate an Ansible role for [ROLE_NAME]:
## Structure
roles/[ROLE_NAME]/
  tasks/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main.yml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
  defaults/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main.yml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
  handlers/</a:t>
            </a:r>
            <a:r>
              <a:rPr lang="en-GB" sz="1400" dirty="0" err="1">
                <a:solidFill>
                  <a:srgbClr val="E6EDF3"/>
                </a:solidFill>
                <a:latin typeface="Consolas"/>
              </a:rPr>
              <a:t>main.yml</a:t>
            </a:r>
            <a:r>
              <a:rPr lang="en-GB" sz="1400" dirty="0">
                <a:solidFill>
                  <a:srgbClr val="E6EDF3"/>
                </a:solidFill>
                <a:latin typeface="Consolas"/>
              </a:rPr>
              <a:t>
  templates/   (if needed)
## Rules
- Descriptive name on every task
- FQCN module names throughout
- Register results where meaningful
- Add when: conditions for OS variants
- No hardcoded values — use defaults/</a:t>
            </a:r>
          </a:p>
        </p:txBody>
      </p:sp>
    </p:spTree>
    <p:extLst>
      <p:ext uri="{BB962C8B-B14F-4D97-AF65-F5344CB8AC3E}">
        <p14:creationId xmlns:p14="http://schemas.microsoft.com/office/powerpoint/2010/main" val="604085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6F1336-18F3-45F6-B457-8A4960201E68}"/>
              </a:ext>
            </a:extLst>
          </p:cNvPr>
          <p:cNvSpPr txBox="1"/>
          <p:nvPr/>
        </p:nvSpPr>
        <p:spPr>
          <a:xfrm>
            <a:off x="609600" y="190500"/>
            <a:ext cx="10972800" cy="57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>
                <a:solidFill>
                  <a:srgbClr val="58A6FF"/>
                </a:solidFill>
              </a:rPr>
              <a:t>Prompt Files in Practice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5DCA19B-D053-49B3-BABB-184C01453339}"/>
              </a:ext>
            </a:extLst>
          </p:cNvPr>
          <p:cNvSpPr/>
          <p:nvPr/>
        </p:nvSpPr>
        <p:spPr>
          <a:xfrm>
            <a:off x="1016000" y="914400"/>
            <a:ext cx="10160000" cy="571500"/>
          </a:xfrm>
          <a:prstGeom prst="roundRect">
            <a:avLst/>
          </a:prstGeom>
          <a:solidFill>
            <a:srgbClr val="161B22"/>
          </a:solidFill>
          <a:ln w="12700" cap="flat" cmpd="sng" algn="ctr">
            <a:solidFill>
              <a:srgbClr val="30363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21E5C-B7DF-402F-B73B-C322E4AE0EE0}"/>
              </a:ext>
            </a:extLst>
          </p:cNvPr>
          <p:cNvSpPr txBox="1"/>
          <p:nvPr/>
        </p:nvSpPr>
        <p:spPr>
          <a:xfrm>
            <a:off x="1206500" y="990600"/>
            <a:ext cx="9779000" cy="406400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sz="1600">
                <a:solidFill>
                  <a:srgbClr val="3FB950"/>
                </a:solidFill>
                <a:latin typeface="Consolas"/>
              </a:rPr>
              <a:t>/terraform-module   Module name: vpc   Resource type: aws_vpc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BF9D9-B106-40AB-AA3B-328FEC1BAAA7}"/>
              </a:ext>
            </a:extLst>
          </p:cNvPr>
          <p:cNvSpPr txBox="1"/>
          <p:nvPr/>
        </p:nvSpPr>
        <p:spPr>
          <a:xfrm>
            <a:off x="609600" y="1714500"/>
            <a:ext cx="5334000" cy="3556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b="1" dirty="0">
                <a:solidFill>
                  <a:srgbClr val="58A6FF"/>
                </a:solidFill>
              </a:rPr>
              <a:t>Why this matters: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A5E66-CEC5-4A2F-9E5B-5064B7ADA077}"/>
              </a:ext>
            </a:extLst>
          </p:cNvPr>
          <p:cNvSpPr txBox="1"/>
          <p:nvPr/>
        </p:nvSpPr>
        <p:spPr>
          <a:xfrm>
            <a:off x="609600" y="2133600"/>
            <a:ext cx="5334000" cy="2032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dirty="0"/>
              <a:t>• Consistent output across the whole team
• Encodes your standards, not defaults
• Reviewable &amp; improvable via PRs
• Reusable across projects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54785-9E8E-410D-92F6-F869CA82D8FE}"/>
              </a:ext>
            </a:extLst>
          </p:cNvPr>
          <p:cNvSpPr txBox="1"/>
          <p:nvPr/>
        </p:nvSpPr>
        <p:spPr>
          <a:xfrm>
            <a:off x="6350000" y="1714500"/>
            <a:ext cx="5334000" cy="3556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b="1" dirty="0">
                <a:solidFill>
                  <a:srgbClr val="3FB950"/>
                </a:solidFill>
              </a:rPr>
              <a:t>Useful prompt files for DevOps: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0D726-8A6A-4415-B93C-3FF249E08A09}"/>
              </a:ext>
            </a:extLst>
          </p:cNvPr>
          <p:cNvSpPr txBox="1"/>
          <p:nvPr/>
        </p:nvSpPr>
        <p:spPr>
          <a:xfrm>
            <a:off x="6350000" y="2133600"/>
            <a:ext cx="5334000" cy="2540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dirty="0">
                <a:latin typeface="Consolas"/>
              </a:rPr>
              <a:t>• new-pipeline.prompt.md
• security-review.prompt.md
• write-readme.prompt.md
• debug-terraform.prompt.md
• ansible-role.prompt.md
• new-github-action.prompt.md</a:t>
            </a:r>
          </a:p>
        </p:txBody>
      </p:sp>
    </p:spTree>
    <p:extLst>
      <p:ext uri="{BB962C8B-B14F-4D97-AF65-F5344CB8AC3E}">
        <p14:creationId xmlns:p14="http://schemas.microsoft.com/office/powerpoint/2010/main" val="2187221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90FB41-6360-4941-A2C2-5F826F3CFA0F}"/>
              </a:ext>
            </a:extLst>
          </p:cNvPr>
          <p:cNvSpPr txBox="1"/>
          <p:nvPr/>
        </p:nvSpPr>
        <p:spPr>
          <a:xfrm>
            <a:off x="609600" y="190500"/>
            <a:ext cx="10972800" cy="57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>
                <a:solidFill>
                  <a:srgbClr val="58A6FF"/>
                </a:solidFill>
              </a:rPr>
              <a:t>Writing Good Instructions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C79E4-06F9-4726-ACF7-3CEF049245C7}"/>
              </a:ext>
            </a:extLst>
          </p:cNvPr>
          <p:cNvSpPr txBox="1"/>
          <p:nvPr/>
        </p:nvSpPr>
        <p:spPr>
          <a:xfrm>
            <a:off x="609600" y="698500"/>
            <a:ext cx="10972800" cy="317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8B949E"/>
                </a:solidFill>
              </a:rPr>
              <a:t>Same rules as a good prompt, just persistent and team-shared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A6BF1D-349A-4F36-AF5A-E1CEB2824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975480"/>
              </p:ext>
            </p:extLst>
          </p:nvPr>
        </p:nvGraphicFramePr>
        <p:xfrm>
          <a:off x="609600" y="1143000"/>
          <a:ext cx="10972800" cy="279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327865143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1542718838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algn="l"/>
                      <a:r>
                        <a:rPr lang="en-GB" sz="1600" b="1">
                          <a:solidFill>
                            <a:srgbClr val="F85149"/>
                          </a:solidFill>
                        </a:rPr>
                        <a:t>✗  Vague</a:t>
                      </a:r>
                    </a:p>
                  </a:txBody>
                  <a:tcPr>
                    <a:solidFill>
                      <a:srgbClr val="2A151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>
                          <a:solidFill>
                            <a:srgbClr val="3FB950"/>
                          </a:solidFill>
                        </a:rPr>
                        <a:t>✓  Specific</a:t>
                      </a:r>
                    </a:p>
                  </a:txBody>
                  <a:tcPr>
                    <a:solidFill>
                      <a:srgbClr val="1321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109899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l"/>
                      <a:r>
                        <a:rPr lang="en-GB" sz="1500">
                          <a:solidFill>
                            <a:srgbClr val="C9D1D9"/>
                          </a:solidFill>
                        </a:rPr>
                        <a:t>"Use good naming"</a:t>
                      </a:r>
                    </a:p>
                  </a:txBody>
                  <a:tcPr>
                    <a:solidFill>
                      <a:srgbClr val="1B233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>
                          <a:solidFill>
                            <a:srgbClr val="3FB950"/>
                          </a:solidFill>
                        </a:rPr>
                        <a:t>"snake_case. Prefix env resources: dev_, prod_, staging_"</a:t>
                      </a:r>
                    </a:p>
                  </a:txBody>
                  <a:tcPr>
                    <a:solidFill>
                      <a:srgbClr val="1B23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35289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l"/>
                      <a:r>
                        <a:rPr lang="en-GB" sz="1500">
                          <a:solidFill>
                            <a:srgbClr val="C9D1D9"/>
                          </a:solidFill>
                        </a:rPr>
                        <a:t>"Follow security practices"</a:t>
                      </a:r>
                    </a:p>
                  </a:txBody>
                  <a:tcPr>
                    <a:solidFill>
                      <a:srgbClr val="1E273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>
                          <a:solidFill>
                            <a:srgbClr val="3FB950"/>
                          </a:solidFill>
                        </a:rPr>
                        <a:t>"Never hardcode creds. Use data.aws_secretsmanager_secret"</a:t>
                      </a:r>
                    </a:p>
                  </a:txBody>
                  <a:tcPr>
                    <a:solidFill>
                      <a:srgbClr val="1E27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36694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l"/>
                      <a:r>
                        <a:rPr lang="en-GB" sz="1500">
                          <a:solidFill>
                            <a:srgbClr val="C9D1D9"/>
                          </a:solidFill>
                        </a:rPr>
                        <a:t>"Write good tasks"</a:t>
                      </a:r>
                    </a:p>
                  </a:txBody>
                  <a:tcPr>
                    <a:solidFill>
                      <a:srgbClr val="1B233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>
                          <a:solidFill>
                            <a:srgbClr val="3FB950"/>
                          </a:solidFill>
                        </a:rPr>
                        <a:t>"Every task has a name. Use FQCN. Register results."</a:t>
                      </a:r>
                    </a:p>
                  </a:txBody>
                  <a:tcPr>
                    <a:solidFill>
                      <a:srgbClr val="1B23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689548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l"/>
                      <a:r>
                        <a:rPr lang="en-GB" sz="1500">
                          <a:solidFill>
                            <a:srgbClr val="C9D1D9"/>
                          </a:solidFill>
                        </a:rPr>
                        <a:t>"Use modules"</a:t>
                      </a:r>
                    </a:p>
                  </a:txBody>
                  <a:tcPr>
                    <a:solidFill>
                      <a:srgbClr val="1E273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dirty="0">
                          <a:solidFill>
                            <a:srgbClr val="3FB950"/>
                          </a:solidFill>
                        </a:rPr>
                        <a:t>"Use terraform-</a:t>
                      </a:r>
                      <a:r>
                        <a:rPr lang="en-GB" sz="1500" dirty="0" err="1">
                          <a:solidFill>
                            <a:srgbClr val="3FB950"/>
                          </a:solidFill>
                        </a:rPr>
                        <a:t>aws</a:t>
                      </a:r>
                      <a:r>
                        <a:rPr lang="en-GB" sz="1500" dirty="0">
                          <a:solidFill>
                            <a:srgbClr val="3FB950"/>
                          </a:solidFill>
                        </a:rPr>
                        <a:t>-modules. AWS provider ~&gt; 5.0 only."</a:t>
                      </a:r>
                    </a:p>
                  </a:txBody>
                  <a:tcPr>
                    <a:solidFill>
                      <a:srgbClr val="1E27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187087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4CE5EB-D237-4466-9BB5-F4E8FE399EA1}"/>
              </a:ext>
            </a:extLst>
          </p:cNvPr>
          <p:cNvSpPr/>
          <p:nvPr/>
        </p:nvSpPr>
        <p:spPr>
          <a:xfrm>
            <a:off x="1270000" y="4191000"/>
            <a:ext cx="9652000" cy="6985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58A6FF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EB5C9D-D7CC-49D4-B70E-3A8C1CF20E1F}"/>
              </a:ext>
            </a:extLst>
          </p:cNvPr>
          <p:cNvSpPr txBox="1"/>
          <p:nvPr/>
        </p:nvSpPr>
        <p:spPr>
          <a:xfrm>
            <a:off x="1460500" y="4269601"/>
            <a:ext cx="9271000" cy="553998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ctr"/>
            <a:r>
              <a:rPr lang="en-GB" sz="1500" dirty="0"/>
              <a:t>💡 Start by writing down what frustrates you most about Copilot's defaults. </a:t>
            </a:r>
          </a:p>
          <a:p>
            <a:pPr algn="ctr"/>
            <a:r>
              <a:rPr lang="en-GB" sz="1500" dirty="0"/>
              <a:t>Then fix it in the instructions file.</a:t>
            </a:r>
          </a:p>
        </p:txBody>
      </p:sp>
    </p:spTree>
    <p:extLst>
      <p:ext uri="{BB962C8B-B14F-4D97-AF65-F5344CB8AC3E}">
        <p14:creationId xmlns:p14="http://schemas.microsoft.com/office/powerpoint/2010/main" val="3044815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00C2F8-C14B-42D4-BD49-223BBE4E5664}"/>
              </a:ext>
            </a:extLst>
          </p:cNvPr>
          <p:cNvSpPr txBox="1"/>
          <p:nvPr/>
        </p:nvSpPr>
        <p:spPr>
          <a:xfrm>
            <a:off x="1016000" y="2413000"/>
            <a:ext cx="10160000" cy="769441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4400" b="1" dirty="0">
                <a:solidFill>
                  <a:srgbClr val="58A6FF"/>
                </a:solidFill>
              </a:rPr>
              <a:t>🚀 My Journey with GitHub Copilot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FDE1E-07F7-4940-9E63-E20D8A7F7C42}"/>
              </a:ext>
            </a:extLst>
          </p:cNvPr>
          <p:cNvSpPr txBox="1"/>
          <p:nvPr/>
        </p:nvSpPr>
        <p:spPr>
          <a:xfrm>
            <a:off x="2032000" y="3619500"/>
            <a:ext cx="8128000" cy="40011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2000" i="1" dirty="0">
                <a:solidFill>
                  <a:srgbClr val="8B949E"/>
                </a:solidFill>
              </a:rPr>
              <a:t>What did we end up with?</a:t>
            </a:r>
            <a:endParaRPr lang="en-GB" sz="2000" i="1" dirty="0">
              <a:solidFill>
                <a:srgbClr val="8B94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6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C2878-A35F-9CC1-941F-0C78668B8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6F8B48B-91F7-C812-C663-274794584307}"/>
              </a:ext>
            </a:extLst>
          </p:cNvPr>
          <p:cNvSpPr/>
          <p:nvPr/>
        </p:nvSpPr>
        <p:spPr>
          <a:xfrm>
            <a:off x="100013" y="698500"/>
            <a:ext cx="12001500" cy="5969000"/>
          </a:xfrm>
          <a:prstGeom prst="roundRect">
            <a:avLst/>
          </a:prstGeom>
          <a:solidFill>
            <a:srgbClr val="161B22"/>
          </a:solidFill>
          <a:ln w="25400" cap="flat" cmpd="sng" algn="ctr">
            <a:solidFill>
              <a:srgbClr val="3FB950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F7B54B-FC81-4EB4-AF46-50B34E7DC9A9}"/>
              </a:ext>
            </a:extLst>
          </p:cNvPr>
          <p:cNvSpPr txBox="1"/>
          <p:nvPr/>
        </p:nvSpPr>
        <p:spPr>
          <a:xfrm>
            <a:off x="609600" y="190500"/>
            <a:ext cx="10972800" cy="5847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3200" b="1" dirty="0">
                <a:solidFill>
                  <a:srgbClr val="58A6FF"/>
                </a:solidFill>
              </a:rPr>
              <a:t>Infrastructure Architecture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6AABA3-CDEA-6C91-DB99-AC7314373C6B}"/>
              </a:ext>
            </a:extLst>
          </p:cNvPr>
          <p:cNvGrpSpPr/>
          <p:nvPr/>
        </p:nvGrpSpPr>
        <p:grpSpPr>
          <a:xfrm>
            <a:off x="509592" y="825500"/>
            <a:ext cx="2540000" cy="2413000"/>
            <a:chOff x="381000" y="825500"/>
            <a:chExt cx="2540000" cy="2413000"/>
          </a:xfrm>
        </p:grpSpPr>
        <p:sp>
          <p:nvSpPr>
            <p:cNvPr id="10" name="Shape 10"/>
            <p:cNvSpPr/>
            <p:nvPr/>
          </p:nvSpPr>
          <p:spPr>
            <a:xfrm>
              <a:off x="381000" y="825500"/>
              <a:ext cx="2540000" cy="2413000"/>
            </a:xfrm>
            <a:prstGeom prst="roundRect">
              <a:avLst/>
            </a:prstGeom>
            <a:solidFill>
              <a:srgbClr val="1C2333"/>
            </a:solidFill>
            <a:ln w="15240">
              <a:solidFill>
                <a:srgbClr val="58A6FF"/>
              </a:solidFill>
              <a:prstDash val="solid"/>
            </a:ln>
          </p:spPr>
          <p:txBody>
            <a:bodyPr wrap="square" lIns="45720" tIns="36576" rIns="45720" bIns="36576" anchor="ctr"/>
            <a:lstStyle/>
            <a:p>
              <a:endParaRPr lang="en-US"/>
            </a:p>
          </p:txBody>
        </p:sp>
        <p:sp>
          <p:nvSpPr>
            <p:cNvPr id="11" name="Text 11"/>
            <p:cNvSpPr/>
            <p:nvPr/>
          </p:nvSpPr>
          <p:spPr>
            <a:xfrm>
              <a:off x="381000" y="876300"/>
              <a:ext cx="2540000" cy="25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/>
            <a:lstStyle/>
            <a:p>
              <a:pPr algn="ctr"/>
              <a:r>
                <a:rPr lang="en-US" sz="1100" b="1" dirty="0">
                  <a:solidFill>
                    <a:srgbClr val="58A6FF"/>
                  </a:solidFill>
                </a:rPr>
                <a:t>GitHub</a:t>
              </a:r>
            </a:p>
          </p:txBody>
        </p:sp>
        <p:sp>
          <p:nvSpPr>
            <p:cNvPr id="12" name="Shape 12"/>
            <p:cNvSpPr/>
            <p:nvPr/>
          </p:nvSpPr>
          <p:spPr>
            <a:xfrm>
              <a:off x="533400" y="1206500"/>
              <a:ext cx="2235200" cy="863600"/>
            </a:xfrm>
            <a:prstGeom prst="roundRect">
              <a:avLst/>
            </a:prstGeom>
            <a:solidFill>
              <a:srgbClr val="252D3D"/>
            </a:solidFill>
            <a:ln w="10160">
              <a:solidFill>
                <a:srgbClr val="3D4452"/>
              </a:solidFill>
              <a:prstDash val="solid"/>
            </a:ln>
          </p:spPr>
          <p:txBody>
            <a:bodyPr wrap="square" lIns="45720" tIns="36576" rIns="45720" bIns="36576" anchor="ctr"/>
            <a:lstStyle/>
            <a:p>
              <a:endParaRPr lang="en-US"/>
            </a:p>
          </p:txBody>
        </p:sp>
        <p:sp>
          <p:nvSpPr>
            <p:cNvPr id="13" name="Text 13"/>
            <p:cNvSpPr/>
            <p:nvPr/>
          </p:nvSpPr>
          <p:spPr>
            <a:xfrm>
              <a:off x="584200" y="1231900"/>
              <a:ext cx="21336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/>
            <a:lstStyle/>
            <a:p>
              <a:pPr algn="ctr"/>
              <a:r>
                <a:rPr lang="en-US" sz="900" b="1" dirty="0">
                  <a:solidFill>
                    <a:srgbClr val="E6EDF3"/>
                  </a:solidFill>
                </a:rPr>
                <a:t>repository</a:t>
              </a:r>
            </a:p>
            <a:p>
              <a:pPr algn="ctr">
                <a:spcBef>
                  <a:spcPts val="200"/>
                </a:spcBef>
              </a:pPr>
              <a:r>
                <a:rPr lang="en-US" sz="700" dirty="0">
                  <a:solidFill>
                    <a:srgbClr val="8B949E"/>
                  </a:solidFill>
                </a:rPr>
                <a:t>Workflows / Terraform / Ansible</a:t>
              </a:r>
            </a:p>
            <a:p>
              <a:pPr algn="ctr">
                <a:spcBef>
                  <a:spcPts val="100"/>
                </a:spcBef>
              </a:pPr>
              <a:r>
                <a:rPr lang="en-US" sz="700" dirty="0">
                  <a:solidFill>
                    <a:srgbClr val="8B949E"/>
                  </a:solidFill>
                </a:rPr>
                <a:t>Domain YAML configs</a:t>
              </a:r>
            </a:p>
          </p:txBody>
        </p:sp>
        <p:sp>
          <p:nvSpPr>
            <p:cNvPr id="14" name="Shape 14"/>
            <p:cNvSpPr/>
            <p:nvPr/>
          </p:nvSpPr>
          <p:spPr>
            <a:xfrm>
              <a:off x="533400" y="2197100"/>
              <a:ext cx="2235200" cy="863600"/>
            </a:xfrm>
            <a:prstGeom prst="roundRect">
              <a:avLst/>
            </a:prstGeom>
            <a:solidFill>
              <a:srgbClr val="252D3D"/>
            </a:solidFill>
            <a:ln w="10160">
              <a:solidFill>
                <a:srgbClr val="3D4452"/>
              </a:solidFill>
              <a:prstDash val="solid"/>
            </a:ln>
          </p:spPr>
          <p:txBody>
            <a:bodyPr wrap="square" lIns="45720" tIns="36576" rIns="45720" bIns="36576" anchor="ctr"/>
            <a:lstStyle/>
            <a:p>
              <a:endParaRPr lang="en-US"/>
            </a:p>
          </p:txBody>
        </p:sp>
        <p:sp>
          <p:nvSpPr>
            <p:cNvPr id="15" name="Text 15"/>
            <p:cNvSpPr/>
            <p:nvPr/>
          </p:nvSpPr>
          <p:spPr>
            <a:xfrm>
              <a:off x="584200" y="2222500"/>
              <a:ext cx="21336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/>
            <a:lstStyle/>
            <a:p>
              <a:pPr algn="ctr"/>
              <a:r>
                <a:rPr lang="en-US" sz="900" b="1" dirty="0">
                  <a:solidFill>
                    <a:srgbClr val="E6EDF3"/>
                  </a:solidFill>
                </a:rPr>
                <a:t>GitHub Secrets</a:t>
              </a:r>
            </a:p>
            <a:p>
              <a:pPr algn="ctr">
                <a:spcBef>
                  <a:spcPts val="200"/>
                </a:spcBef>
              </a:pPr>
              <a:r>
                <a:rPr lang="en-US" sz="700" dirty="0">
                  <a:solidFill>
                    <a:srgbClr val="8B949E"/>
                  </a:solidFill>
                </a:rPr>
                <a:t>Vault unseal keys</a:t>
              </a:r>
            </a:p>
            <a:p>
              <a:pPr algn="ctr">
                <a:spcBef>
                  <a:spcPts val="100"/>
                </a:spcBef>
              </a:pPr>
              <a:r>
                <a:rPr lang="en-US" sz="700" dirty="0">
                  <a:solidFill>
                    <a:srgbClr val="8B949E"/>
                  </a:solidFill>
                </a:rPr>
                <a:t>Vault AppRole credentials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A77EC-4C41-5CD2-601B-283B6879757E}"/>
              </a:ext>
            </a:extLst>
          </p:cNvPr>
          <p:cNvGrpSpPr/>
          <p:nvPr/>
        </p:nvGrpSpPr>
        <p:grpSpPr>
          <a:xfrm>
            <a:off x="3430592" y="825500"/>
            <a:ext cx="3048000" cy="2413000"/>
            <a:chOff x="3302000" y="825500"/>
            <a:chExt cx="3048000" cy="2413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E8F6E97-5271-39C0-8A92-946E10C27E60}"/>
                </a:ext>
              </a:extLst>
            </p:cNvPr>
            <p:cNvGrpSpPr/>
            <p:nvPr/>
          </p:nvGrpSpPr>
          <p:grpSpPr>
            <a:xfrm>
              <a:off x="3302000" y="825500"/>
              <a:ext cx="3048000" cy="2413000"/>
              <a:chOff x="3302000" y="825500"/>
              <a:chExt cx="3048000" cy="2413000"/>
            </a:xfrm>
          </p:grpSpPr>
          <p:sp>
            <p:nvSpPr>
              <p:cNvPr id="16" name="Shape 16"/>
              <p:cNvSpPr/>
              <p:nvPr/>
            </p:nvSpPr>
            <p:spPr>
              <a:xfrm>
                <a:off x="3302000" y="825500"/>
                <a:ext cx="3048000" cy="2413000"/>
              </a:xfrm>
              <a:prstGeom prst="roundRect">
                <a:avLst/>
              </a:prstGeom>
              <a:solidFill>
                <a:srgbClr val="1C2333"/>
              </a:solidFill>
              <a:ln w="15240">
                <a:solidFill>
                  <a:srgbClr val="3FB950"/>
                </a:solidFill>
                <a:prstDash val="solid"/>
              </a:ln>
            </p:spPr>
            <p:txBody>
              <a:bodyPr wrap="square" lIns="45720" tIns="36576" rIns="45720" bIns="36576" anchor="ctr"/>
              <a:lstStyle/>
              <a:p>
                <a:endParaRPr lang="en-US"/>
              </a:p>
            </p:txBody>
          </p:sp>
          <p:sp>
            <p:nvSpPr>
              <p:cNvPr id="17" name="Text 17"/>
              <p:cNvSpPr/>
              <p:nvPr/>
            </p:nvSpPr>
            <p:spPr>
              <a:xfrm>
                <a:off x="3302000" y="876300"/>
                <a:ext cx="3048000" cy="2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ctr"/>
              <a:lstStyle/>
              <a:p>
                <a:pPr algn="ctr"/>
                <a:r>
                  <a:rPr lang="en-US" sz="1100" b="1" dirty="0">
                    <a:solidFill>
                      <a:srgbClr val="3FB950"/>
                    </a:solidFill>
                  </a:rPr>
                  <a:t>Management Segment</a:t>
                </a:r>
              </a:p>
            </p:txBody>
          </p:sp>
          <p:sp>
            <p:nvSpPr>
              <p:cNvPr id="18" name="Shape 18"/>
              <p:cNvSpPr/>
              <p:nvPr/>
            </p:nvSpPr>
            <p:spPr>
              <a:xfrm>
                <a:off x="3454400" y="1206500"/>
                <a:ext cx="2743200" cy="863600"/>
              </a:xfrm>
              <a:prstGeom prst="roundRect">
                <a:avLst/>
              </a:prstGeom>
              <a:solidFill>
                <a:srgbClr val="252D3D"/>
              </a:solidFill>
              <a:ln w="10160">
                <a:solidFill>
                  <a:srgbClr val="3D4452"/>
                </a:solidFill>
                <a:prstDash val="solid"/>
              </a:ln>
            </p:spPr>
            <p:txBody>
              <a:bodyPr wrap="square" lIns="45720" tIns="36576" rIns="45720" bIns="36576" anchor="ctr"/>
              <a:lstStyle/>
              <a:p>
                <a:endParaRPr lang="en-US"/>
              </a:p>
            </p:txBody>
          </p:sp>
          <p:sp>
            <p:nvSpPr>
              <p:cNvPr id="19" name="Text 19"/>
              <p:cNvSpPr/>
              <p:nvPr/>
            </p:nvSpPr>
            <p:spPr>
              <a:xfrm>
                <a:off x="3505200" y="1231900"/>
                <a:ext cx="26416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ctr"/>
              <a:lstStyle/>
              <a:p>
                <a:pPr algn="ctr"/>
                <a:r>
                  <a:rPr lang="en-US" sz="900" b="1" dirty="0">
                    <a:solidFill>
                      <a:srgbClr val="E6EDF3"/>
                    </a:solidFill>
                  </a:rPr>
                  <a:t>Self-Hosted Runner</a:t>
                </a:r>
              </a:p>
              <a:p>
                <a:pPr algn="ctr">
                  <a:spcBef>
                    <a:spcPts val="200"/>
                  </a:spcBef>
                </a:pPr>
                <a:r>
                  <a:rPr lang="en-US" sz="700" dirty="0">
                    <a:solidFill>
                      <a:srgbClr val="8B949E"/>
                    </a:solidFill>
                  </a:rPr>
                  <a:t>Linux VM</a:t>
                </a:r>
              </a:p>
              <a:p>
                <a:pPr algn="ctr">
                  <a:spcBef>
                    <a:spcPts val="100"/>
                  </a:spcBef>
                </a:pPr>
                <a:r>
                  <a:rPr lang="en-US" sz="700" dirty="0">
                    <a:solidFill>
                      <a:srgbClr val="8B949E"/>
                    </a:solidFill>
                  </a:rPr>
                  <a:t>bash / terraform / ansible / pywinrm</a:t>
                </a:r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3454400" y="2171700"/>
                <a:ext cx="2743200" cy="939800"/>
              </a:xfrm>
              <a:prstGeom prst="roundRect">
                <a:avLst/>
              </a:prstGeom>
              <a:solidFill>
                <a:srgbClr val="1F2A3A"/>
              </a:solidFill>
              <a:ln w="10160">
                <a:solidFill>
                  <a:srgbClr val="D2A8FF"/>
                </a:solidFill>
                <a:prstDash val="solid"/>
              </a:ln>
            </p:spPr>
            <p:txBody>
              <a:bodyPr wrap="square" lIns="45720" tIns="36576" rIns="45720" bIns="36576" anchor="ctr"/>
              <a:lstStyle/>
              <a:p>
                <a:endParaRPr lang="en-US"/>
              </a:p>
            </p:txBody>
          </p:sp>
          <p:sp>
            <p:nvSpPr>
              <p:cNvPr id="21" name="Text 21"/>
              <p:cNvSpPr/>
              <p:nvPr/>
            </p:nvSpPr>
            <p:spPr>
              <a:xfrm>
                <a:off x="3454400" y="2197100"/>
                <a:ext cx="2743200" cy="17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ctr"/>
              <a:lstStyle/>
              <a:p>
                <a:pPr algn="ctr"/>
                <a:r>
                  <a:rPr lang="en-US" sz="700" b="1" dirty="0">
                    <a:solidFill>
                      <a:srgbClr val="D2A8FF"/>
                    </a:solidFill>
                  </a:rPr>
                  <a:t>Vault Host (Docker)</a:t>
                </a: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3517900" y="2400300"/>
                <a:ext cx="2616200" cy="635000"/>
              </a:xfrm>
              <a:prstGeom prst="roundRect">
                <a:avLst/>
              </a:prstGeom>
              <a:solidFill>
                <a:srgbClr val="252D3D"/>
              </a:solidFill>
              <a:ln w="7620">
                <a:solidFill>
                  <a:srgbClr val="3D4452"/>
                </a:solidFill>
                <a:prstDash val="solid"/>
              </a:ln>
            </p:spPr>
            <p:txBody>
              <a:bodyPr wrap="square" lIns="45720" tIns="36576" rIns="45720" bIns="36576" anchor="ctr"/>
              <a:lstStyle/>
              <a:p>
                <a:endParaRPr lang="en-US"/>
              </a:p>
            </p:txBody>
          </p:sp>
        </p:grpSp>
        <p:sp>
          <p:nvSpPr>
            <p:cNvPr id="23" name="Text 23"/>
            <p:cNvSpPr/>
            <p:nvPr/>
          </p:nvSpPr>
          <p:spPr>
            <a:xfrm>
              <a:off x="3543300" y="2425700"/>
              <a:ext cx="2514600" cy="584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/>
            <a:lstStyle/>
            <a:p>
              <a:pPr algn="ctr"/>
              <a:r>
                <a:rPr lang="en-US" sz="800" b="1" dirty="0">
                  <a:solidFill>
                    <a:srgbClr val="E6EDF3"/>
                  </a:solidFill>
                </a:rPr>
                <a:t>HashiCorp Vault</a:t>
              </a:r>
            </a:p>
            <a:p>
              <a:pPr algn="ctr">
                <a:spcBef>
                  <a:spcPts val="150"/>
                </a:spcBef>
              </a:pPr>
              <a:r>
                <a:rPr lang="en-US" sz="650" dirty="0">
                  <a:solidFill>
                    <a:srgbClr val="8B949E"/>
                  </a:solidFill>
                </a:rPr>
                <a:t>AppRole auth</a:t>
              </a:r>
            </a:p>
            <a:p>
              <a:pPr algn="ctr">
                <a:spcBef>
                  <a:spcPts val="100"/>
                </a:spcBef>
              </a:pPr>
              <a:r>
                <a:rPr lang="en-US" sz="650" dirty="0">
                  <a:solidFill>
                    <a:srgbClr val="8B949E"/>
                  </a:solidFill>
                </a:rPr>
                <a:t>Secrets store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ABBC009-9EC4-3377-4E2F-DB1EB4EBD203}"/>
              </a:ext>
            </a:extLst>
          </p:cNvPr>
          <p:cNvGrpSpPr/>
          <p:nvPr/>
        </p:nvGrpSpPr>
        <p:grpSpPr>
          <a:xfrm>
            <a:off x="6859592" y="825500"/>
            <a:ext cx="5080000" cy="5778500"/>
            <a:chOff x="6731000" y="825500"/>
            <a:chExt cx="5080000" cy="5778500"/>
          </a:xfrm>
        </p:grpSpPr>
        <p:sp>
          <p:nvSpPr>
            <p:cNvPr id="26" name="Shape 26"/>
            <p:cNvSpPr/>
            <p:nvPr/>
          </p:nvSpPr>
          <p:spPr>
            <a:xfrm>
              <a:off x="6731000" y="825500"/>
              <a:ext cx="5080000" cy="5778500"/>
            </a:xfrm>
            <a:prstGeom prst="roundRect">
              <a:avLst/>
            </a:prstGeom>
            <a:solidFill>
              <a:srgbClr val="1C2333"/>
            </a:solidFill>
            <a:ln w="15240">
              <a:solidFill>
                <a:srgbClr val="F85149"/>
              </a:solidFill>
              <a:prstDash val="solid"/>
            </a:ln>
          </p:spPr>
          <p:txBody>
            <a:bodyPr wrap="square" lIns="45720" tIns="36576" rIns="45720" bIns="36576" anchor="ctr"/>
            <a:lstStyle/>
            <a:p>
              <a:endParaRPr lang="en-US"/>
            </a:p>
          </p:txBody>
        </p:sp>
        <p:sp>
          <p:nvSpPr>
            <p:cNvPr id="27" name="Text 27"/>
            <p:cNvSpPr/>
            <p:nvPr/>
          </p:nvSpPr>
          <p:spPr>
            <a:xfrm>
              <a:off x="6731000" y="876300"/>
              <a:ext cx="5080000" cy="254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/>
            <a:lstStyle/>
            <a:p>
              <a:pPr algn="ctr"/>
              <a:r>
                <a:rPr lang="en-US" sz="1100" b="1" dirty="0">
                  <a:solidFill>
                    <a:srgbClr val="F85149"/>
                  </a:solidFill>
                </a:rPr>
                <a:t>Proxmox Node</a:t>
              </a:r>
            </a:p>
          </p:txBody>
        </p:sp>
        <p:sp>
          <p:nvSpPr>
            <p:cNvPr id="28" name="Shape 28"/>
            <p:cNvSpPr/>
            <p:nvPr/>
          </p:nvSpPr>
          <p:spPr>
            <a:xfrm>
              <a:off x="6921500" y="1206500"/>
              <a:ext cx="4699000" cy="609600"/>
            </a:xfrm>
            <a:prstGeom prst="roundRect">
              <a:avLst/>
            </a:prstGeom>
            <a:solidFill>
              <a:srgbClr val="252D3D"/>
            </a:solidFill>
            <a:ln w="10160">
              <a:solidFill>
                <a:srgbClr val="3D4452"/>
              </a:solidFill>
              <a:prstDash val="solid"/>
            </a:ln>
          </p:spPr>
          <p:txBody>
            <a:bodyPr wrap="square" lIns="45720" tIns="36576" rIns="45720" bIns="36576" anchor="ctr"/>
            <a:lstStyle/>
            <a:p>
              <a:endParaRPr lang="en-US"/>
            </a:p>
          </p:txBody>
        </p:sp>
        <p:sp>
          <p:nvSpPr>
            <p:cNvPr id="29" name="Text 29"/>
            <p:cNvSpPr/>
            <p:nvPr/>
          </p:nvSpPr>
          <p:spPr>
            <a:xfrm>
              <a:off x="6972300" y="1231900"/>
              <a:ext cx="4597400" cy="558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ctr"/>
            <a:lstStyle/>
            <a:p>
              <a:pPr algn="ctr"/>
              <a:r>
                <a:rPr lang="en-US" sz="900" b="1" dirty="0">
                  <a:solidFill>
                    <a:srgbClr val="E6EDF3"/>
                  </a:solidFill>
                </a:rPr>
                <a:t>VM Templates</a:t>
              </a:r>
            </a:p>
            <a:p>
              <a:pPr algn="ctr">
                <a:spcBef>
                  <a:spcPts val="200"/>
                </a:spcBef>
              </a:pPr>
              <a:r>
                <a:rPr lang="en-US" sz="750" dirty="0">
                  <a:solidFill>
                    <a:srgbClr val="8B949E"/>
                  </a:solidFill>
                </a:rPr>
                <a:t>Windows Server 2022  /  Windows Server 2025</a:t>
              </a:r>
            </a:p>
          </p:txBody>
        </p:sp>
      </p:grpSp>
      <p:sp>
        <p:nvSpPr>
          <p:cNvPr id="30" name="Shape 30"/>
          <p:cNvSpPr/>
          <p:nvPr/>
        </p:nvSpPr>
        <p:spPr>
          <a:xfrm>
            <a:off x="7050092" y="1968500"/>
            <a:ext cx="4699000" cy="4445000"/>
          </a:xfrm>
          <a:prstGeom prst="roundRect">
            <a:avLst/>
          </a:prstGeom>
          <a:solidFill>
            <a:srgbClr val="1F2A3A"/>
          </a:solidFill>
          <a:ln w="7620">
            <a:solidFill>
              <a:srgbClr val="58A6FF"/>
            </a:solidFill>
            <a:prstDash val="solid"/>
          </a:ln>
        </p:spPr>
        <p:txBody>
          <a:bodyPr wrap="square" lIns="45720" tIns="36576" rIns="45720" bIns="36576" anchor="ctr"/>
          <a:lstStyle/>
          <a:p>
            <a:endParaRPr lang="en-US"/>
          </a:p>
        </p:txBody>
      </p:sp>
      <p:sp>
        <p:nvSpPr>
          <p:cNvPr id="31" name="Text 31"/>
          <p:cNvSpPr/>
          <p:nvPr/>
        </p:nvSpPr>
        <p:spPr>
          <a:xfrm>
            <a:off x="7050092" y="2019300"/>
            <a:ext cx="4699000" cy="2032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800" b="1" dirty="0">
                <a:solidFill>
                  <a:srgbClr val="79C0FF"/>
                </a:solidFill>
              </a:rPr>
              <a:t>Deployed Domains (per run)</a:t>
            </a:r>
          </a:p>
        </p:txBody>
      </p:sp>
      <p:sp>
        <p:nvSpPr>
          <p:cNvPr id="32" name="Shape 32"/>
          <p:cNvSpPr/>
          <p:nvPr/>
        </p:nvSpPr>
        <p:spPr>
          <a:xfrm>
            <a:off x="7177092" y="2298700"/>
            <a:ext cx="2159000" cy="3937000"/>
          </a:xfrm>
          <a:prstGeom prst="roundRect">
            <a:avLst/>
          </a:prstGeom>
          <a:solidFill>
            <a:srgbClr val="252D3D"/>
          </a:solidFill>
          <a:ln w="10160">
            <a:solidFill>
              <a:srgbClr val="56D364"/>
            </a:solidFill>
            <a:prstDash val="solid"/>
          </a:ln>
        </p:spPr>
        <p:txBody>
          <a:bodyPr wrap="square" lIns="45720" tIns="36576" rIns="45720" bIns="36576" anchor="ctr"/>
          <a:lstStyle/>
          <a:p>
            <a:endParaRPr lang="en-US"/>
          </a:p>
        </p:txBody>
      </p:sp>
      <p:sp>
        <p:nvSpPr>
          <p:cNvPr id="33" name="Text 33"/>
          <p:cNvSpPr/>
          <p:nvPr/>
        </p:nvSpPr>
        <p:spPr>
          <a:xfrm>
            <a:off x="7177092" y="2349500"/>
            <a:ext cx="215900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800" b="1" dirty="0">
                <a:solidFill>
                  <a:srgbClr val="56D364"/>
                </a:solidFill>
              </a:rPr>
              <a:t>Domain A (e.g. Green)</a:t>
            </a:r>
          </a:p>
        </p:txBody>
      </p:sp>
      <p:sp>
        <p:nvSpPr>
          <p:cNvPr id="34" name="Shape 34"/>
          <p:cNvSpPr/>
          <p:nvPr/>
        </p:nvSpPr>
        <p:spPr>
          <a:xfrm>
            <a:off x="7278692" y="2654300"/>
            <a:ext cx="1955800" cy="990600"/>
          </a:xfrm>
          <a:prstGeom prst="roundRect">
            <a:avLst/>
          </a:prstGeom>
          <a:solidFill>
            <a:srgbClr val="1B2332"/>
          </a:solidFill>
          <a:ln w="7620">
            <a:solidFill>
              <a:srgbClr val="3D4452"/>
            </a:solidFill>
            <a:prstDash val="solid"/>
          </a:ln>
        </p:spPr>
        <p:txBody>
          <a:bodyPr wrap="square" lIns="45720" tIns="36576" rIns="45720" bIns="36576" anchor="ctr"/>
          <a:lstStyle/>
          <a:p>
            <a:endParaRPr lang="en-US"/>
          </a:p>
        </p:txBody>
      </p:sp>
      <p:sp>
        <p:nvSpPr>
          <p:cNvPr id="35" name="Text 35"/>
          <p:cNvSpPr/>
          <p:nvPr/>
        </p:nvSpPr>
        <p:spPr>
          <a:xfrm>
            <a:off x="7329492" y="2705100"/>
            <a:ext cx="1854200" cy="889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800" b="1" dirty="0">
                <a:solidFill>
                  <a:srgbClr val="E6EDF3"/>
                </a:solidFill>
              </a:rPr>
              <a:t>Domain Controller</a:t>
            </a:r>
          </a:p>
          <a:p>
            <a:pPr algn="ctr">
              <a:spcBef>
                <a:spcPts val="200"/>
              </a:spcBef>
            </a:pPr>
            <a:r>
              <a:rPr lang="en-US" sz="700" dirty="0">
                <a:solidFill>
                  <a:srgbClr val="8B949E"/>
                </a:solidFill>
              </a:rPr>
              <a:t>AD DS / DNS</a:t>
            </a:r>
          </a:p>
        </p:txBody>
      </p:sp>
      <p:sp>
        <p:nvSpPr>
          <p:cNvPr id="36" name="Shape 36"/>
          <p:cNvSpPr/>
          <p:nvPr/>
        </p:nvSpPr>
        <p:spPr>
          <a:xfrm>
            <a:off x="7278692" y="3771900"/>
            <a:ext cx="1955800" cy="1270000"/>
          </a:xfrm>
          <a:prstGeom prst="roundRect">
            <a:avLst/>
          </a:prstGeom>
          <a:solidFill>
            <a:srgbClr val="1B2332"/>
          </a:solidFill>
          <a:ln w="7620">
            <a:solidFill>
              <a:srgbClr val="3D4452"/>
            </a:solidFill>
            <a:prstDash val="solid"/>
          </a:ln>
        </p:spPr>
        <p:txBody>
          <a:bodyPr wrap="square" lIns="45720" tIns="36576" rIns="45720" bIns="36576" anchor="ctr"/>
          <a:lstStyle/>
          <a:p>
            <a:endParaRPr lang="en-US"/>
          </a:p>
        </p:txBody>
      </p:sp>
      <p:sp>
        <p:nvSpPr>
          <p:cNvPr id="37" name="Text 37"/>
          <p:cNvSpPr/>
          <p:nvPr/>
        </p:nvSpPr>
        <p:spPr>
          <a:xfrm>
            <a:off x="7329492" y="3822700"/>
            <a:ext cx="1854200" cy="1168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800" b="1" dirty="0">
                <a:solidFill>
                  <a:srgbClr val="E6EDF3"/>
                </a:solidFill>
              </a:rPr>
              <a:t>SQL Server(s)</a:t>
            </a:r>
          </a:p>
          <a:p>
            <a:pPr algn="ctr">
              <a:spcBef>
                <a:spcPts val="200"/>
              </a:spcBef>
            </a:pPr>
            <a:r>
              <a:rPr lang="en-US" sz="700" dirty="0">
                <a:solidFill>
                  <a:srgbClr val="8B949E"/>
                </a:solidFill>
              </a:rPr>
              <a:t>SQL 2019 / 2022 / 2025</a:t>
            </a:r>
          </a:p>
          <a:p>
            <a:pPr algn="ctr">
              <a:spcBef>
                <a:spcPts val="100"/>
              </a:spcBef>
            </a:pPr>
            <a:r>
              <a:rPr lang="en-US" sz="700" dirty="0">
                <a:solidFill>
                  <a:srgbClr val="8B949E"/>
                </a:solidFill>
              </a:rPr>
              <a:t>Optional: WSFC + AG</a:t>
            </a:r>
          </a:p>
        </p:txBody>
      </p:sp>
      <p:sp>
        <p:nvSpPr>
          <p:cNvPr id="38" name="Shape 38"/>
          <p:cNvSpPr/>
          <p:nvPr/>
        </p:nvSpPr>
        <p:spPr>
          <a:xfrm>
            <a:off x="7278692" y="5168900"/>
            <a:ext cx="1955800" cy="990600"/>
          </a:xfrm>
          <a:prstGeom prst="roundRect">
            <a:avLst/>
          </a:prstGeom>
          <a:solidFill>
            <a:srgbClr val="1B2332"/>
          </a:solidFill>
          <a:ln w="7620">
            <a:solidFill>
              <a:srgbClr val="3D4452"/>
            </a:solidFill>
            <a:prstDash val="solid"/>
          </a:ln>
        </p:spPr>
        <p:txBody>
          <a:bodyPr wrap="square" lIns="45720" tIns="36576" rIns="45720" bIns="36576" anchor="ctr"/>
          <a:lstStyle/>
          <a:p>
            <a:endParaRPr lang="en-US"/>
          </a:p>
        </p:txBody>
      </p:sp>
      <p:sp>
        <p:nvSpPr>
          <p:cNvPr id="39" name="Text 39"/>
          <p:cNvSpPr/>
          <p:nvPr/>
        </p:nvSpPr>
        <p:spPr>
          <a:xfrm>
            <a:off x="7329492" y="5219700"/>
            <a:ext cx="1854200" cy="889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800" b="1" dirty="0">
                <a:solidFill>
                  <a:srgbClr val="E6EDF3"/>
                </a:solidFill>
              </a:rPr>
              <a:t>App Server(s)</a:t>
            </a:r>
          </a:p>
          <a:p>
            <a:pPr algn="ctr">
              <a:spcBef>
                <a:spcPts val="200"/>
              </a:spcBef>
            </a:pPr>
            <a:r>
              <a:rPr lang="en-US" sz="700" dirty="0">
                <a:solidFill>
                  <a:srgbClr val="8B949E"/>
                </a:solidFill>
              </a:rPr>
              <a:t>IIS / Redgate Monitor</a:t>
            </a:r>
          </a:p>
        </p:txBody>
      </p:sp>
      <p:sp>
        <p:nvSpPr>
          <p:cNvPr id="40" name="Shape 40"/>
          <p:cNvSpPr/>
          <p:nvPr/>
        </p:nvSpPr>
        <p:spPr>
          <a:xfrm>
            <a:off x="9463092" y="2298700"/>
            <a:ext cx="2159000" cy="3937000"/>
          </a:xfrm>
          <a:prstGeom prst="roundRect">
            <a:avLst/>
          </a:prstGeom>
          <a:solidFill>
            <a:srgbClr val="252D3D"/>
          </a:solidFill>
          <a:ln w="10160">
            <a:solidFill>
              <a:srgbClr val="D2A8FF"/>
            </a:solidFill>
            <a:prstDash val="solid"/>
          </a:ln>
        </p:spPr>
        <p:txBody>
          <a:bodyPr wrap="square" lIns="45720" tIns="36576" rIns="45720" bIns="36576" anchor="ctr"/>
          <a:lstStyle/>
          <a:p>
            <a:endParaRPr lang="en-US"/>
          </a:p>
        </p:txBody>
      </p:sp>
      <p:sp>
        <p:nvSpPr>
          <p:cNvPr id="41" name="Text 41"/>
          <p:cNvSpPr/>
          <p:nvPr/>
        </p:nvSpPr>
        <p:spPr>
          <a:xfrm>
            <a:off x="9463092" y="2349500"/>
            <a:ext cx="2159000" cy="2286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800" b="1" dirty="0">
                <a:solidFill>
                  <a:srgbClr val="D2A8FF"/>
                </a:solidFill>
              </a:rPr>
              <a:t>Domain B (e.g. Purple)</a:t>
            </a:r>
          </a:p>
        </p:txBody>
      </p:sp>
      <p:sp>
        <p:nvSpPr>
          <p:cNvPr id="42" name="Shape 42"/>
          <p:cNvSpPr/>
          <p:nvPr/>
        </p:nvSpPr>
        <p:spPr>
          <a:xfrm>
            <a:off x="9564692" y="2654300"/>
            <a:ext cx="1955800" cy="990600"/>
          </a:xfrm>
          <a:prstGeom prst="roundRect">
            <a:avLst/>
          </a:prstGeom>
          <a:solidFill>
            <a:srgbClr val="1B2332"/>
          </a:solidFill>
          <a:ln w="7620">
            <a:solidFill>
              <a:srgbClr val="3D4452"/>
            </a:solidFill>
            <a:prstDash val="solid"/>
          </a:ln>
        </p:spPr>
        <p:txBody>
          <a:bodyPr wrap="square" lIns="45720" tIns="36576" rIns="45720" bIns="36576" anchor="ctr"/>
          <a:lstStyle/>
          <a:p>
            <a:endParaRPr lang="en-US"/>
          </a:p>
        </p:txBody>
      </p:sp>
      <p:sp>
        <p:nvSpPr>
          <p:cNvPr id="43" name="Text 43"/>
          <p:cNvSpPr/>
          <p:nvPr/>
        </p:nvSpPr>
        <p:spPr>
          <a:xfrm>
            <a:off x="9615492" y="2705100"/>
            <a:ext cx="1854200" cy="889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800" b="1" dirty="0">
                <a:solidFill>
                  <a:srgbClr val="E6EDF3"/>
                </a:solidFill>
              </a:rPr>
              <a:t>Domain Controller</a:t>
            </a:r>
          </a:p>
          <a:p>
            <a:pPr algn="ctr">
              <a:spcBef>
                <a:spcPts val="200"/>
              </a:spcBef>
            </a:pPr>
            <a:r>
              <a:rPr lang="en-US" sz="700" dirty="0">
                <a:solidFill>
                  <a:srgbClr val="8B949E"/>
                </a:solidFill>
              </a:rPr>
              <a:t>AD DS / DNS</a:t>
            </a:r>
          </a:p>
        </p:txBody>
      </p:sp>
      <p:sp>
        <p:nvSpPr>
          <p:cNvPr id="44" name="Shape 44"/>
          <p:cNvSpPr/>
          <p:nvPr/>
        </p:nvSpPr>
        <p:spPr>
          <a:xfrm>
            <a:off x="9564692" y="3771900"/>
            <a:ext cx="1955800" cy="990600"/>
          </a:xfrm>
          <a:prstGeom prst="roundRect">
            <a:avLst/>
          </a:prstGeom>
          <a:solidFill>
            <a:srgbClr val="1B2332"/>
          </a:solidFill>
          <a:ln w="7620">
            <a:solidFill>
              <a:srgbClr val="3D4452"/>
            </a:solidFill>
            <a:prstDash val="solid"/>
          </a:ln>
        </p:spPr>
        <p:txBody>
          <a:bodyPr wrap="square" lIns="45720" tIns="36576" rIns="45720" bIns="36576" anchor="ctr"/>
          <a:lstStyle/>
          <a:p>
            <a:endParaRPr lang="en-US"/>
          </a:p>
        </p:txBody>
      </p:sp>
      <p:sp>
        <p:nvSpPr>
          <p:cNvPr id="45" name="Text 45"/>
          <p:cNvSpPr/>
          <p:nvPr/>
        </p:nvSpPr>
        <p:spPr>
          <a:xfrm>
            <a:off x="9615492" y="3822700"/>
            <a:ext cx="1854200" cy="889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800" b="1" dirty="0">
                <a:solidFill>
                  <a:srgbClr val="E6EDF3"/>
                </a:solidFill>
              </a:rPr>
              <a:t>SQL Server(s)</a:t>
            </a:r>
          </a:p>
          <a:p>
            <a:pPr algn="ctr">
              <a:spcBef>
                <a:spcPts val="200"/>
              </a:spcBef>
            </a:pPr>
            <a:r>
              <a:rPr lang="en-US" sz="700" dirty="0">
                <a:solidFill>
                  <a:srgbClr val="8B949E"/>
                </a:solidFill>
              </a:rPr>
              <a:t>SQL 2019 / 2022 / 2025</a:t>
            </a:r>
          </a:p>
        </p:txBody>
      </p:sp>
      <p:sp>
        <p:nvSpPr>
          <p:cNvPr id="46" name="Shape 46"/>
          <p:cNvSpPr/>
          <p:nvPr/>
        </p:nvSpPr>
        <p:spPr>
          <a:xfrm>
            <a:off x="9564692" y="4889500"/>
            <a:ext cx="1955800" cy="990600"/>
          </a:xfrm>
          <a:prstGeom prst="roundRect">
            <a:avLst/>
          </a:prstGeom>
          <a:solidFill>
            <a:srgbClr val="1B2332"/>
          </a:solidFill>
          <a:ln w="7620">
            <a:solidFill>
              <a:srgbClr val="3D4452"/>
            </a:solidFill>
            <a:prstDash val="solid"/>
          </a:ln>
        </p:spPr>
        <p:txBody>
          <a:bodyPr wrap="square" lIns="45720" tIns="36576" rIns="45720" bIns="36576" anchor="ctr"/>
          <a:lstStyle/>
          <a:p>
            <a:endParaRPr lang="en-US"/>
          </a:p>
        </p:txBody>
      </p:sp>
      <p:sp>
        <p:nvSpPr>
          <p:cNvPr id="47" name="Text 47"/>
          <p:cNvSpPr/>
          <p:nvPr/>
        </p:nvSpPr>
        <p:spPr>
          <a:xfrm>
            <a:off x="9615492" y="4940300"/>
            <a:ext cx="1854200" cy="889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800" b="1" dirty="0">
                <a:solidFill>
                  <a:srgbClr val="E6EDF3"/>
                </a:solidFill>
              </a:rPr>
              <a:t>App Server(s)</a:t>
            </a:r>
          </a:p>
          <a:p>
            <a:pPr algn="ctr">
              <a:spcBef>
                <a:spcPts val="200"/>
              </a:spcBef>
            </a:pPr>
            <a:r>
              <a:rPr lang="en-US" sz="700" dirty="0">
                <a:solidFill>
                  <a:srgbClr val="8B949E"/>
                </a:solidFill>
              </a:rPr>
              <a:t>IIS / Redgate Monitor</a:t>
            </a:r>
          </a:p>
        </p:txBody>
      </p:sp>
      <p:cxnSp>
        <p:nvCxnSpPr>
          <p:cNvPr id="48" name="Conn 48"/>
          <p:cNvCxnSpPr>
            <a:cxnSpLocks/>
            <a:endCxn id="18" idx="1"/>
          </p:cNvCxnSpPr>
          <p:nvPr/>
        </p:nvCxnSpPr>
        <p:spPr>
          <a:xfrm>
            <a:off x="3049592" y="1638300"/>
            <a:ext cx="533400" cy="0"/>
          </a:xfrm>
          <a:prstGeom prst="straightConnector1">
            <a:avLst/>
          </a:prstGeom>
          <a:ln w="15875">
            <a:solidFill>
              <a:srgbClr val="58A6FF"/>
            </a:solidFill>
            <a:tailEnd type="triangle" w="med" len="med"/>
          </a:ln>
        </p:spPr>
      </p:cxnSp>
      <p:cxnSp>
        <p:nvCxnSpPr>
          <p:cNvPr id="49" name="Conn 49"/>
          <p:cNvCxnSpPr>
            <a:cxnSpLocks/>
            <a:stCxn id="10" idx="3"/>
          </p:cNvCxnSpPr>
          <p:nvPr/>
        </p:nvCxnSpPr>
        <p:spPr>
          <a:xfrm flipV="1">
            <a:off x="3049592" y="1743710"/>
            <a:ext cx="520700" cy="288290"/>
          </a:xfrm>
          <a:prstGeom prst="straightConnector1">
            <a:avLst/>
          </a:prstGeom>
          <a:ln w="15875">
            <a:solidFill>
              <a:srgbClr val="58A6FF"/>
            </a:solidFill>
            <a:prstDash val="dash"/>
            <a:tailEnd type="triangle" w="med" len="med"/>
          </a:ln>
        </p:spPr>
      </p:cxnSp>
      <p:cxnSp>
        <p:nvCxnSpPr>
          <p:cNvPr id="53" name="Conn 53"/>
          <p:cNvCxnSpPr/>
          <p:nvPr/>
        </p:nvCxnSpPr>
        <p:spPr>
          <a:xfrm>
            <a:off x="9399592" y="1816100"/>
            <a:ext cx="0" cy="152400"/>
          </a:xfrm>
          <a:prstGeom prst="straightConnector1">
            <a:avLst/>
          </a:prstGeom>
          <a:ln w="15875">
            <a:solidFill>
              <a:srgbClr val="79C0FF"/>
            </a:solidFill>
            <a:prstDash val="dash"/>
            <a:tailEnd type="triangle" w="med" len="med"/>
          </a:ln>
        </p:spPr>
      </p:cxnSp>
      <p:sp>
        <p:nvSpPr>
          <p:cNvPr id="56" name="Text 56"/>
          <p:cNvSpPr/>
          <p:nvPr/>
        </p:nvSpPr>
        <p:spPr>
          <a:xfrm>
            <a:off x="2319342" y="1397000"/>
            <a:ext cx="1206500" cy="228600"/>
          </a:xfrm>
          <a:prstGeom prst="rect">
            <a:avLst/>
          </a:prstGeom>
          <a:noFill/>
          <a:ln>
            <a:noFill/>
          </a:ln>
        </p:spPr>
        <p:txBody>
          <a:bodyPr wrap="square" lIns="27432" tIns="9144" rIns="27432" bIns="9144" anchor="ctr"/>
          <a:lstStyle/>
          <a:p>
            <a:pPr algn="ctr"/>
            <a:r>
              <a:rPr lang="en-US" sz="900" dirty="0">
                <a:solidFill>
                  <a:srgbClr val="58A6FF"/>
                </a:solidFill>
                <a:latin typeface="Consolas"/>
              </a:rPr>
              <a:t>workflow jobs</a:t>
            </a:r>
          </a:p>
        </p:txBody>
      </p:sp>
      <p:sp>
        <p:nvSpPr>
          <p:cNvPr id="57" name="Text 57"/>
          <p:cNvSpPr/>
          <p:nvPr/>
        </p:nvSpPr>
        <p:spPr>
          <a:xfrm>
            <a:off x="3621092" y="2120900"/>
            <a:ext cx="1016000" cy="228600"/>
          </a:xfrm>
          <a:prstGeom prst="rect">
            <a:avLst/>
          </a:prstGeom>
          <a:noFill/>
          <a:ln>
            <a:noFill/>
          </a:ln>
        </p:spPr>
        <p:txBody>
          <a:bodyPr wrap="square" lIns="27432" tIns="9144" rIns="27432" bIns="9144" anchor="ctr"/>
          <a:lstStyle/>
          <a:p>
            <a:pPr algn="ctr"/>
            <a:r>
              <a:rPr lang="en-US" sz="800" dirty="0">
                <a:solidFill>
                  <a:srgbClr val="D2A8FF"/>
                </a:solidFill>
                <a:latin typeface="Consolas"/>
              </a:rPr>
              <a:t>Vault API</a:t>
            </a:r>
          </a:p>
        </p:txBody>
      </p:sp>
      <p:sp>
        <p:nvSpPr>
          <p:cNvPr id="58" name="Text 58"/>
          <p:cNvSpPr/>
          <p:nvPr/>
        </p:nvSpPr>
        <p:spPr>
          <a:xfrm>
            <a:off x="5310192" y="2120900"/>
            <a:ext cx="1079500" cy="228600"/>
          </a:xfrm>
          <a:prstGeom prst="rect">
            <a:avLst/>
          </a:prstGeom>
          <a:noFill/>
          <a:ln>
            <a:noFill/>
          </a:ln>
        </p:spPr>
        <p:txBody>
          <a:bodyPr wrap="square" lIns="27432" tIns="9144" rIns="27432" bIns="9144" anchor="ctr"/>
          <a:lstStyle/>
          <a:p>
            <a:pPr algn="ctr"/>
            <a:r>
              <a:rPr lang="en-US" sz="800" dirty="0">
                <a:solidFill>
                  <a:srgbClr val="D2A8FF"/>
                </a:solidFill>
                <a:latin typeface="Consolas"/>
              </a:rPr>
              <a:t>credentials</a:t>
            </a:r>
          </a:p>
        </p:txBody>
      </p:sp>
      <p:sp>
        <p:nvSpPr>
          <p:cNvPr id="59" name="Text 59"/>
          <p:cNvSpPr/>
          <p:nvPr/>
        </p:nvSpPr>
        <p:spPr>
          <a:xfrm>
            <a:off x="5894392" y="1403351"/>
            <a:ext cx="1206500" cy="228600"/>
          </a:xfrm>
          <a:prstGeom prst="rect">
            <a:avLst/>
          </a:prstGeom>
          <a:noFill/>
          <a:ln>
            <a:noFill/>
          </a:ln>
        </p:spPr>
        <p:txBody>
          <a:bodyPr wrap="square" lIns="27432" tIns="9144" rIns="27432" bIns="9144" anchor="ctr"/>
          <a:lstStyle/>
          <a:p>
            <a:pPr algn="ctr"/>
            <a:r>
              <a:rPr lang="en-US" sz="900" dirty="0">
                <a:solidFill>
                  <a:srgbClr val="F85149"/>
                </a:solidFill>
                <a:latin typeface="Consolas"/>
              </a:rPr>
              <a:t>Proxmox </a:t>
            </a:r>
            <a:r>
              <a:rPr lang="en-US" sz="900" dirty="0">
                <a:solidFill>
                  <a:srgbClr val="F85149"/>
                </a:solidFill>
                <a:effectLst/>
                <a:latin typeface="Consolas"/>
              </a:rPr>
              <a:t>API</a:t>
            </a:r>
          </a:p>
        </p:txBody>
      </p:sp>
      <p:sp>
        <p:nvSpPr>
          <p:cNvPr id="60" name="Text 60"/>
          <p:cNvSpPr/>
          <p:nvPr/>
        </p:nvSpPr>
        <p:spPr>
          <a:xfrm>
            <a:off x="9564692" y="1752600"/>
            <a:ext cx="1397000" cy="228600"/>
          </a:xfrm>
          <a:prstGeom prst="rect">
            <a:avLst/>
          </a:prstGeom>
          <a:noFill/>
          <a:ln>
            <a:noFill/>
          </a:ln>
        </p:spPr>
        <p:txBody>
          <a:bodyPr wrap="square" lIns="27432" tIns="9144" rIns="27432" bIns="9144" anchor="ctr"/>
          <a:lstStyle/>
          <a:p>
            <a:pPr algn="l"/>
            <a:r>
              <a:rPr lang="en-US" sz="900" dirty="0">
                <a:solidFill>
                  <a:srgbClr val="79C0FF"/>
                </a:solidFill>
                <a:latin typeface="Consolas"/>
              </a:rPr>
              <a:t>Terraform clone</a:t>
            </a:r>
          </a:p>
        </p:txBody>
      </p:sp>
      <p:sp>
        <p:nvSpPr>
          <p:cNvPr id="61" name="Text 61"/>
          <p:cNvSpPr/>
          <p:nvPr/>
        </p:nvSpPr>
        <p:spPr>
          <a:xfrm>
            <a:off x="6192842" y="2097306"/>
            <a:ext cx="1206500" cy="228600"/>
          </a:xfrm>
          <a:prstGeom prst="rect">
            <a:avLst/>
          </a:prstGeom>
          <a:noFill/>
          <a:ln>
            <a:noFill/>
          </a:ln>
        </p:spPr>
        <p:txBody>
          <a:bodyPr wrap="square" lIns="27432" tIns="9144" rIns="27432" bIns="9144" anchor="ctr"/>
          <a:lstStyle/>
          <a:p>
            <a:pPr algn="ctr"/>
            <a:r>
              <a:rPr lang="en-US" sz="900" dirty="0">
                <a:solidFill>
                  <a:srgbClr val="3FB950"/>
                </a:solidFill>
                <a:latin typeface="Consolas"/>
              </a:rPr>
              <a:t>Ansible</a:t>
            </a:r>
          </a:p>
        </p:txBody>
      </p:sp>
      <p:cxnSp>
        <p:nvCxnSpPr>
          <p:cNvPr id="70" name="Conn 70"/>
          <p:cNvCxnSpPr/>
          <p:nvPr/>
        </p:nvCxnSpPr>
        <p:spPr>
          <a:xfrm flipV="1">
            <a:off x="6326192" y="1638300"/>
            <a:ext cx="533400" cy="0"/>
          </a:xfrm>
          <a:prstGeom prst="straightConnector1">
            <a:avLst/>
          </a:prstGeom>
          <a:ln w="15875">
            <a:solidFill>
              <a:srgbClr val="F85149"/>
            </a:solidFill>
            <a:tailEnd type="triangle" w="med" len="med"/>
          </a:ln>
        </p:spPr>
      </p:cxnSp>
      <p:cxnSp>
        <p:nvCxnSpPr>
          <p:cNvPr id="71" name="Conn 71"/>
          <p:cNvCxnSpPr>
            <a:cxnSpLocks/>
          </p:cNvCxnSpPr>
          <p:nvPr/>
        </p:nvCxnSpPr>
        <p:spPr>
          <a:xfrm>
            <a:off x="5970592" y="2070100"/>
            <a:ext cx="1206500" cy="1701800"/>
          </a:xfrm>
          <a:prstGeom prst="straightConnector1">
            <a:avLst/>
          </a:prstGeom>
          <a:ln w="15875">
            <a:solidFill>
              <a:srgbClr val="3FB950"/>
            </a:solidFill>
            <a:prstDash val="dash"/>
            <a:tailEnd type="triangle" w="med" len="med"/>
          </a:ln>
        </p:spPr>
      </p:cxnSp>
      <p:cxnSp>
        <p:nvCxnSpPr>
          <p:cNvPr id="72" name="Conn 72"/>
          <p:cNvCxnSpPr>
            <a:cxnSpLocks/>
          </p:cNvCxnSpPr>
          <p:nvPr/>
        </p:nvCxnSpPr>
        <p:spPr>
          <a:xfrm>
            <a:off x="5970592" y="2070100"/>
            <a:ext cx="3492500" cy="1752600"/>
          </a:xfrm>
          <a:prstGeom prst="straightConnector1">
            <a:avLst/>
          </a:prstGeom>
          <a:ln w="15875">
            <a:solidFill>
              <a:srgbClr val="3FB950"/>
            </a:solidFill>
            <a:prstDash val="dash"/>
            <a:tailEnd type="triangle" w="med" len="med"/>
          </a:ln>
        </p:spPr>
      </p:cxnSp>
      <p:cxnSp>
        <p:nvCxnSpPr>
          <p:cNvPr id="80" name="Conn 80"/>
          <p:cNvCxnSpPr/>
          <p:nvPr/>
        </p:nvCxnSpPr>
        <p:spPr>
          <a:xfrm>
            <a:off x="4457705" y="2070100"/>
            <a:ext cx="0" cy="330200"/>
          </a:xfrm>
          <a:prstGeom prst="straightConnector1">
            <a:avLst/>
          </a:prstGeom>
          <a:ln w="15875">
            <a:solidFill>
              <a:srgbClr val="D2A8FF"/>
            </a:solidFill>
            <a:tailEnd type="triangle" w="med" len="med"/>
          </a:ln>
        </p:spPr>
      </p:cxnSp>
      <p:cxnSp>
        <p:nvCxnSpPr>
          <p:cNvPr id="81" name="Conn 81"/>
          <p:cNvCxnSpPr/>
          <p:nvPr/>
        </p:nvCxnSpPr>
        <p:spPr>
          <a:xfrm flipV="1">
            <a:off x="5494342" y="2055812"/>
            <a:ext cx="0" cy="330200"/>
          </a:xfrm>
          <a:prstGeom prst="straightConnector1">
            <a:avLst/>
          </a:prstGeom>
          <a:ln w="15875">
            <a:solidFill>
              <a:srgbClr val="D2A8FF"/>
            </a:solidFill>
            <a:prstDash val="sysDash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78763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5BF80-5E7C-4EA0-114F-6471573DD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CDF96B-E296-EBC2-C4FE-EB011F7F1FDC}"/>
              </a:ext>
            </a:extLst>
          </p:cNvPr>
          <p:cNvSpPr/>
          <p:nvPr/>
        </p:nvSpPr>
        <p:spPr>
          <a:xfrm>
            <a:off x="100013" y="698500"/>
            <a:ext cx="12001500" cy="5969000"/>
          </a:xfrm>
          <a:prstGeom prst="roundRect">
            <a:avLst/>
          </a:prstGeom>
          <a:solidFill>
            <a:srgbClr val="161B22"/>
          </a:solidFill>
          <a:ln w="25400" cap="flat" cmpd="sng" algn="ctr">
            <a:solidFill>
              <a:srgbClr val="3FB950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346E2D-7215-1863-7CF0-D668363E1F37}"/>
              </a:ext>
            </a:extLst>
          </p:cNvPr>
          <p:cNvSpPr txBox="1"/>
          <p:nvPr/>
        </p:nvSpPr>
        <p:spPr>
          <a:xfrm>
            <a:off x="609600" y="190500"/>
            <a:ext cx="10972800" cy="5847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3200" b="1" dirty="0">
                <a:solidFill>
                  <a:srgbClr val="58A6FF"/>
                </a:solidFill>
              </a:rPr>
              <a:t>Domain Configuration Files</a:t>
            </a:r>
          </a:p>
        </p:txBody>
      </p:sp>
      <p:pic>
        <p:nvPicPr>
          <p:cNvPr id="3" name="DomainYaml">
            <a:hlinkClick r:id="" action="ppaction://media"/>
            <a:extLst>
              <a:ext uri="{FF2B5EF4-FFF2-40B4-BE49-F238E27FC236}">
                <a16:creationId xmlns:a16="http://schemas.microsoft.com/office/drawing/2014/main" id="{55213F4F-0D49-5A49-E293-BAE3FADCAA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6640" y="1208360"/>
            <a:ext cx="8798719" cy="49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3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4DC43-0A83-A2CA-48B5-BB2550137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09B157-3164-232E-9FFB-D39628F302B7}"/>
              </a:ext>
            </a:extLst>
          </p:cNvPr>
          <p:cNvSpPr txBox="1"/>
          <p:nvPr/>
        </p:nvSpPr>
        <p:spPr>
          <a:xfrm>
            <a:off x="609600" y="190500"/>
            <a:ext cx="10972800" cy="5847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 dirty="0">
                <a:solidFill>
                  <a:srgbClr val="58A6FF"/>
                </a:solidFill>
              </a:rPr>
              <a:t>The Pipeline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E4A2D19-8750-33D5-3B03-DBCD674D1A90}"/>
              </a:ext>
            </a:extLst>
          </p:cNvPr>
          <p:cNvSpPr/>
          <p:nvPr/>
        </p:nvSpPr>
        <p:spPr>
          <a:xfrm>
            <a:off x="1016000" y="1016000"/>
            <a:ext cx="10160000" cy="3302000"/>
          </a:xfrm>
          <a:prstGeom prst="roundRect">
            <a:avLst/>
          </a:prstGeom>
          <a:solidFill>
            <a:srgbClr val="161B22"/>
          </a:solidFill>
          <a:ln w="25400" cap="flat" cmpd="sng" algn="ctr">
            <a:solidFill>
              <a:srgbClr val="3FB950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5526C-0A44-C894-BB53-142D14F57EC1}"/>
              </a:ext>
            </a:extLst>
          </p:cNvPr>
          <p:cNvSpPr txBox="1"/>
          <p:nvPr/>
        </p:nvSpPr>
        <p:spPr>
          <a:xfrm>
            <a:off x="1397000" y="1312615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600" dirty="0">
                <a:solidFill>
                  <a:srgbClr val="8B949E"/>
                </a:solidFill>
              </a:rPr>
              <a:t>📌 Terraform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96883C-85BF-D13F-FDCB-7C7B788DB938}"/>
              </a:ext>
            </a:extLst>
          </p:cNvPr>
          <p:cNvSpPr txBox="1"/>
          <p:nvPr/>
        </p:nvSpPr>
        <p:spPr>
          <a:xfrm>
            <a:off x="1397000" y="2250261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600" dirty="0">
                <a:solidFill>
                  <a:srgbClr val="8B949E"/>
                </a:solidFill>
              </a:rPr>
              <a:t>📌 Ansible Playbooks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BA02D8-75A6-7174-57B1-91FFA66C17F3}"/>
              </a:ext>
            </a:extLst>
          </p:cNvPr>
          <p:cNvSpPr txBox="1"/>
          <p:nvPr/>
        </p:nvSpPr>
        <p:spPr>
          <a:xfrm>
            <a:off x="1396999" y="3187907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600" dirty="0">
                <a:solidFill>
                  <a:srgbClr val="8B949E"/>
                </a:solidFill>
              </a:rPr>
              <a:t>📌 GitHub Actions Pipeline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45F80-0D3F-BC95-96BE-0FFC4D2FDD5B}"/>
              </a:ext>
            </a:extLst>
          </p:cNvPr>
          <p:cNvSpPr txBox="1"/>
          <p:nvPr/>
        </p:nvSpPr>
        <p:spPr>
          <a:xfrm>
            <a:off x="1778000" y="1735892"/>
            <a:ext cx="1786731" cy="276999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200" dirty="0">
                <a:solidFill>
                  <a:srgbClr val="8B949E"/>
                </a:solidFill>
              </a:rPr>
              <a:t>📌deploy-domain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96440-6963-EB8C-3A6B-3D81F2FAB5A7}"/>
              </a:ext>
            </a:extLst>
          </p:cNvPr>
          <p:cNvSpPr txBox="1"/>
          <p:nvPr/>
        </p:nvSpPr>
        <p:spPr>
          <a:xfrm>
            <a:off x="3564731" y="1735892"/>
            <a:ext cx="1535907" cy="276999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200" dirty="0">
                <a:solidFill>
                  <a:srgbClr val="8B949E"/>
                </a:solidFill>
              </a:rPr>
              <a:t>📌</a:t>
            </a:r>
            <a:r>
              <a:rPr lang="en-GB" sz="1200" dirty="0" err="1">
                <a:solidFill>
                  <a:srgbClr val="8B949E"/>
                </a:solidFill>
              </a:rPr>
              <a:t>vm</a:t>
            </a:r>
            <a:r>
              <a:rPr lang="en-GB" sz="1200" dirty="0">
                <a:solidFill>
                  <a:srgbClr val="8B949E"/>
                </a:solidFill>
              </a:rPr>
              <a:t>-{ID} specific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5CF86-E238-A748-C2DA-7431E12D4B98}"/>
              </a:ext>
            </a:extLst>
          </p:cNvPr>
          <p:cNvSpPr txBox="1"/>
          <p:nvPr/>
        </p:nvSpPr>
        <p:spPr>
          <a:xfrm>
            <a:off x="1778000" y="2687685"/>
            <a:ext cx="1786731" cy="276999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200">
                <a:solidFill>
                  <a:srgbClr val="8B949E"/>
                </a:solidFill>
              </a:rPr>
              <a:t>📌 configure </a:t>
            </a:r>
            <a:r>
              <a:rPr lang="en-GB" sz="1200" dirty="0">
                <a:solidFill>
                  <a:srgbClr val="8B949E"/>
                </a:solidFill>
              </a:rPr>
              <a:t>objects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430B12-E3E3-5EA5-B9E8-734D3E3A5DE9}"/>
              </a:ext>
            </a:extLst>
          </p:cNvPr>
          <p:cNvSpPr txBox="1"/>
          <p:nvPr/>
        </p:nvSpPr>
        <p:spPr>
          <a:xfrm>
            <a:off x="3564731" y="2687685"/>
            <a:ext cx="1535907" cy="276999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200" dirty="0">
                <a:solidFill>
                  <a:srgbClr val="8B949E"/>
                </a:solidFill>
              </a:rPr>
              <a:t>📌 configure </a:t>
            </a:r>
            <a:r>
              <a:rPr lang="en-GB" sz="1200" dirty="0" err="1">
                <a:solidFill>
                  <a:srgbClr val="8B949E"/>
                </a:solidFill>
              </a:rPr>
              <a:t>sql</a:t>
            </a:r>
            <a:endParaRPr lang="en-GB" sz="1200" dirty="0">
              <a:solidFill>
                <a:srgbClr val="8B949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399CA7-885F-DA37-D886-9D08CCB267DB}"/>
              </a:ext>
            </a:extLst>
          </p:cNvPr>
          <p:cNvSpPr txBox="1"/>
          <p:nvPr/>
        </p:nvSpPr>
        <p:spPr>
          <a:xfrm>
            <a:off x="5100638" y="2694484"/>
            <a:ext cx="1535907" cy="276999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200" dirty="0">
                <a:solidFill>
                  <a:srgbClr val="8B949E"/>
                </a:solidFill>
              </a:rPr>
              <a:t>📌 configure </a:t>
            </a:r>
            <a:r>
              <a:rPr lang="en-GB" sz="1200" dirty="0" err="1">
                <a:solidFill>
                  <a:srgbClr val="8B949E"/>
                </a:solidFill>
              </a:rPr>
              <a:t>iis</a:t>
            </a:r>
            <a:endParaRPr lang="en-GB" sz="1200" dirty="0">
              <a:solidFill>
                <a:srgbClr val="8B94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95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FD32F-145B-030D-A9C1-E8FD29239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C5DE7-0CFA-72B0-876C-6CD0353561D1}"/>
              </a:ext>
            </a:extLst>
          </p:cNvPr>
          <p:cNvSpPr txBox="1"/>
          <p:nvPr/>
        </p:nvSpPr>
        <p:spPr>
          <a:xfrm>
            <a:off x="609600" y="190500"/>
            <a:ext cx="10972800" cy="5847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 dirty="0">
                <a:solidFill>
                  <a:srgbClr val="58A6FF"/>
                </a:solidFill>
              </a:rPr>
              <a:t>GitHub Actions Pipeline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0F569C-BE3F-F9CB-3547-9579194EA4A0}"/>
              </a:ext>
            </a:extLst>
          </p:cNvPr>
          <p:cNvSpPr/>
          <p:nvPr/>
        </p:nvSpPr>
        <p:spPr>
          <a:xfrm>
            <a:off x="1016000" y="1016000"/>
            <a:ext cx="10160000" cy="5651500"/>
          </a:xfrm>
          <a:prstGeom prst="roundRect">
            <a:avLst/>
          </a:prstGeom>
          <a:solidFill>
            <a:srgbClr val="161B22"/>
          </a:solidFill>
          <a:ln w="25400" cap="flat" cmpd="sng" algn="ctr">
            <a:solidFill>
              <a:srgbClr val="3FB950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pic>
        <p:nvPicPr>
          <p:cNvPr id="17" name="Pipeline">
            <a:hlinkClick r:id="" action="ppaction://media"/>
            <a:extLst>
              <a:ext uri="{FF2B5EF4-FFF2-40B4-BE49-F238E27FC236}">
                <a16:creationId xmlns:a16="http://schemas.microsoft.com/office/drawing/2014/main" id="{2534E422-140D-3814-7EAB-F13FB2A22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636" y="1306860"/>
            <a:ext cx="9017795" cy="50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00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FD32F-145B-030D-A9C1-E8FD29239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C5DE7-0CFA-72B0-876C-6CD0353561D1}"/>
              </a:ext>
            </a:extLst>
          </p:cNvPr>
          <p:cNvSpPr txBox="1"/>
          <p:nvPr/>
        </p:nvSpPr>
        <p:spPr>
          <a:xfrm>
            <a:off x="609600" y="190500"/>
            <a:ext cx="10972800" cy="5847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3200" b="1" dirty="0" err="1">
                <a:solidFill>
                  <a:srgbClr val="58A6FF"/>
                </a:solidFill>
              </a:rPr>
              <a:t>Proxmox</a:t>
            </a:r>
            <a:endParaRPr lang="en-GB" sz="3200" b="1" dirty="0">
              <a:solidFill>
                <a:srgbClr val="58A6FF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0F569C-BE3F-F9CB-3547-9579194EA4A0}"/>
              </a:ext>
            </a:extLst>
          </p:cNvPr>
          <p:cNvSpPr/>
          <p:nvPr/>
        </p:nvSpPr>
        <p:spPr>
          <a:xfrm>
            <a:off x="1016000" y="1016000"/>
            <a:ext cx="10160000" cy="3403600"/>
          </a:xfrm>
          <a:prstGeom prst="roundRect">
            <a:avLst/>
          </a:prstGeom>
          <a:solidFill>
            <a:srgbClr val="161B22"/>
          </a:solidFill>
          <a:ln w="25400" cap="flat" cmpd="sng" algn="ctr">
            <a:solidFill>
              <a:srgbClr val="3FB950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4636C-0E8B-8EBE-97F6-A6B7AA22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299" y="1474400"/>
            <a:ext cx="9119401" cy="23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58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F0B65-62B2-8DB0-23F3-4B9920447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8A8D33-CC62-985D-261F-B968DC41C5E6}"/>
              </a:ext>
            </a:extLst>
          </p:cNvPr>
          <p:cNvSpPr txBox="1"/>
          <p:nvPr/>
        </p:nvSpPr>
        <p:spPr>
          <a:xfrm>
            <a:off x="609600" y="190500"/>
            <a:ext cx="10972800" cy="5847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3200" b="1" dirty="0" err="1">
                <a:solidFill>
                  <a:srgbClr val="58A6FF"/>
                </a:solidFill>
              </a:rPr>
              <a:t>Proxmox</a:t>
            </a:r>
            <a:endParaRPr lang="en-GB" sz="3200" b="1" dirty="0">
              <a:solidFill>
                <a:srgbClr val="58A6FF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F199CF-F4CF-D593-9C1B-A42A9268853E}"/>
              </a:ext>
            </a:extLst>
          </p:cNvPr>
          <p:cNvSpPr/>
          <p:nvPr/>
        </p:nvSpPr>
        <p:spPr>
          <a:xfrm>
            <a:off x="1016000" y="1016000"/>
            <a:ext cx="10160000" cy="3403600"/>
          </a:xfrm>
          <a:prstGeom prst="roundRect">
            <a:avLst/>
          </a:prstGeom>
          <a:solidFill>
            <a:srgbClr val="161B22"/>
          </a:solidFill>
          <a:ln w="25400" cap="flat" cmpd="sng" algn="ctr">
            <a:solidFill>
              <a:srgbClr val="3FB950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AF620-8FC4-5BBE-2FB3-179DC549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157" r="50648" b="31821"/>
          <a:stretch>
            <a:fillRect/>
          </a:stretch>
        </p:blipFill>
        <p:spPr>
          <a:xfrm>
            <a:off x="1589639" y="1607820"/>
            <a:ext cx="9158893" cy="2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94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995296-9CFF-4BB4-8629-1A20885BF397}"/>
              </a:ext>
            </a:extLst>
          </p:cNvPr>
          <p:cNvSpPr txBox="1"/>
          <p:nvPr/>
        </p:nvSpPr>
        <p:spPr>
          <a:xfrm>
            <a:off x="609600" y="254000"/>
            <a:ext cx="10972800" cy="635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400" b="1" dirty="0">
                <a:solidFill>
                  <a:srgbClr val="58A6FF"/>
                </a:solidFill>
              </a:rPr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1F00C-28ED-460F-8299-9AD0F56F2E80}"/>
              </a:ext>
            </a:extLst>
          </p:cNvPr>
          <p:cNvSpPr txBox="1"/>
          <p:nvPr/>
        </p:nvSpPr>
        <p:spPr>
          <a:xfrm>
            <a:off x="3683000" y="1079500"/>
            <a:ext cx="7874000" cy="508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800" b="1"/>
              <a:t>Danny de Haan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3D7BE-44E8-4E73-BC91-F801EDD1D130}"/>
              </a:ext>
            </a:extLst>
          </p:cNvPr>
          <p:cNvSpPr txBox="1"/>
          <p:nvPr/>
        </p:nvSpPr>
        <p:spPr>
          <a:xfrm>
            <a:off x="3683000" y="1587500"/>
            <a:ext cx="7874000" cy="381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dirty="0">
                <a:solidFill>
                  <a:srgbClr val="58A6FF"/>
                </a:solidFill>
              </a:rPr>
              <a:t>Solutions Engineer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7FB18E-1A5F-46D5-BFAA-CAC7D1345945}"/>
              </a:ext>
            </a:extLst>
          </p:cNvPr>
          <p:cNvSpPr/>
          <p:nvPr/>
        </p:nvSpPr>
        <p:spPr>
          <a:xfrm>
            <a:off x="1882140" y="4147820"/>
            <a:ext cx="8237220" cy="889000"/>
          </a:xfrm>
          <a:prstGeom prst="roundRect">
            <a:avLst/>
          </a:prstGeom>
          <a:solidFill>
            <a:srgbClr val="1A2540"/>
          </a:solidFill>
          <a:ln w="12700" cap="flat" cmpd="sng" algn="ctr">
            <a:solidFill>
              <a:srgbClr val="30363D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1C279-F3A2-4E3A-87C1-A042986B03F8}"/>
              </a:ext>
            </a:extLst>
          </p:cNvPr>
          <p:cNvSpPr txBox="1"/>
          <p:nvPr/>
        </p:nvSpPr>
        <p:spPr>
          <a:xfrm>
            <a:off x="2072640" y="4437087"/>
            <a:ext cx="7940040" cy="323165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ctr"/>
            <a:r>
              <a:rPr lang="en-GB" sz="1500" dirty="0">
                <a:solidFill>
                  <a:srgbClr val="3FB950"/>
                </a:solidFill>
              </a:rPr>
              <a:t>🌐  thatinfradba.com     📧  thatinfradba@pm.me     💼 /</a:t>
            </a:r>
            <a:r>
              <a:rPr lang="en-GB" sz="1500" dirty="0" err="1">
                <a:solidFill>
                  <a:srgbClr val="3FB950"/>
                </a:solidFill>
              </a:rPr>
              <a:t>dannydh</a:t>
            </a:r>
            <a:endParaRPr lang="en-GB" sz="1500" dirty="0">
              <a:solidFill>
                <a:srgbClr val="3FB95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1056EB-C1F2-8CF4-B5FD-67B610E1FC9A}"/>
              </a:ext>
            </a:extLst>
          </p:cNvPr>
          <p:cNvGrpSpPr/>
          <p:nvPr/>
        </p:nvGrpSpPr>
        <p:grpSpPr>
          <a:xfrm>
            <a:off x="7469507" y="2206967"/>
            <a:ext cx="3303270" cy="1291590"/>
            <a:chOff x="7498080" y="2137410"/>
            <a:chExt cx="3303270" cy="12915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3A4EE9F-6369-4078-A588-4FBFA15A1298}"/>
                </a:ext>
              </a:extLst>
            </p:cNvPr>
            <p:cNvSpPr/>
            <p:nvPr/>
          </p:nvSpPr>
          <p:spPr>
            <a:xfrm>
              <a:off x="7498080" y="2137410"/>
              <a:ext cx="3303270" cy="129159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9B9D234-8139-1D50-620E-EBB933916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610" y="2179817"/>
              <a:ext cx="3112209" cy="120677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9D4A84-ACAA-6149-6723-D76559A570E0}"/>
              </a:ext>
            </a:extLst>
          </p:cNvPr>
          <p:cNvGrpSpPr/>
          <p:nvPr/>
        </p:nvGrpSpPr>
        <p:grpSpPr>
          <a:xfrm>
            <a:off x="3683000" y="2206967"/>
            <a:ext cx="3303270" cy="1291590"/>
            <a:chOff x="3748405" y="2137410"/>
            <a:chExt cx="3303270" cy="129159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CF3AF29-1490-0BF8-6C55-C90AF3622174}"/>
                </a:ext>
              </a:extLst>
            </p:cNvPr>
            <p:cNvSpPr/>
            <p:nvPr/>
          </p:nvSpPr>
          <p:spPr>
            <a:xfrm>
              <a:off x="3748405" y="2137410"/>
              <a:ext cx="3303270" cy="129159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25DBB8-93E2-FA5D-915D-B324DC197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1795" y="2476500"/>
              <a:ext cx="2688105" cy="64438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091BE6-D80B-EAE2-C46B-C77D8A7A5DAE}"/>
              </a:ext>
            </a:extLst>
          </p:cNvPr>
          <p:cNvGrpSpPr/>
          <p:nvPr/>
        </p:nvGrpSpPr>
        <p:grpSpPr>
          <a:xfrm>
            <a:off x="693420" y="1121117"/>
            <a:ext cx="2377440" cy="2377440"/>
            <a:chOff x="693420" y="1121117"/>
            <a:chExt cx="2377440" cy="23774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5005BF6-3328-45CA-1182-DEA3494D640B}"/>
                </a:ext>
              </a:extLst>
            </p:cNvPr>
            <p:cNvSpPr/>
            <p:nvPr/>
          </p:nvSpPr>
          <p:spPr>
            <a:xfrm>
              <a:off x="693420" y="1121117"/>
              <a:ext cx="2377440" cy="237744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BE4BDD-CA67-0BA2-0FAB-179D28CFF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" y="1178267"/>
              <a:ext cx="2263140" cy="2263140"/>
            </a:xfrm>
            <a:prstGeom prst="ellipse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" name="Picture 8">
            <a:extLst>
              <a:ext uri="{FF2B5EF4-FFF2-40B4-BE49-F238E27FC236}">
                <a16:creationId xmlns:a16="http://schemas.microsoft.com/office/drawing/2014/main" id="{B8BD83CF-91EC-4EC7-6502-9E241E87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059" y="4484583"/>
            <a:ext cx="215474" cy="2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31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601DE-05F9-3420-CD51-16BDE703C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0E0F80-C2C1-00FD-69C8-AE4201E3D610}"/>
              </a:ext>
            </a:extLst>
          </p:cNvPr>
          <p:cNvSpPr txBox="1"/>
          <p:nvPr/>
        </p:nvSpPr>
        <p:spPr>
          <a:xfrm>
            <a:off x="609600" y="190500"/>
            <a:ext cx="10972800" cy="5847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 dirty="0">
                <a:solidFill>
                  <a:srgbClr val="58A6FF"/>
                </a:solidFill>
              </a:rPr>
              <a:t>The Future Plans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ADA942-A0CF-69C4-DD15-56ADD0402471}"/>
              </a:ext>
            </a:extLst>
          </p:cNvPr>
          <p:cNvSpPr/>
          <p:nvPr/>
        </p:nvSpPr>
        <p:spPr>
          <a:xfrm>
            <a:off x="1016000" y="1016000"/>
            <a:ext cx="10160000" cy="3302000"/>
          </a:xfrm>
          <a:prstGeom prst="roundRect">
            <a:avLst/>
          </a:prstGeom>
          <a:solidFill>
            <a:srgbClr val="161B22"/>
          </a:solidFill>
          <a:ln w="25400" cap="flat" cmpd="sng" algn="ctr">
            <a:solidFill>
              <a:srgbClr val="3FB950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9E56E-CAC0-B98C-5ABF-5A45D65B19AD}"/>
              </a:ext>
            </a:extLst>
          </p:cNvPr>
          <p:cNvSpPr txBox="1"/>
          <p:nvPr/>
        </p:nvSpPr>
        <p:spPr>
          <a:xfrm>
            <a:off x="1397000" y="1270000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1600" dirty="0">
                <a:solidFill>
                  <a:srgbClr val="8B949E"/>
                </a:solidFill>
              </a:rPr>
              <a:t>📌Redo the entire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B17889-AE9A-09B8-E92A-E2DC0C85B7E3}"/>
              </a:ext>
            </a:extLst>
          </p:cNvPr>
          <p:cNvSpPr txBox="1"/>
          <p:nvPr/>
        </p:nvSpPr>
        <p:spPr>
          <a:xfrm>
            <a:off x="1397000" y="1778169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600" dirty="0">
                <a:solidFill>
                  <a:srgbClr val="8B949E"/>
                </a:solidFill>
              </a:rPr>
              <a:t>📌Switch to Claude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974C1-6E83-5DF0-D45F-67E25704CFC2}"/>
              </a:ext>
            </a:extLst>
          </p:cNvPr>
          <p:cNvSpPr txBox="1"/>
          <p:nvPr/>
        </p:nvSpPr>
        <p:spPr>
          <a:xfrm>
            <a:off x="1397000" y="2286338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600" dirty="0">
                <a:solidFill>
                  <a:srgbClr val="8B949E"/>
                </a:solidFill>
              </a:rPr>
              <a:t>📌Integrate Packer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A3A92-3DE9-E67D-F56F-60298CBAB9CC}"/>
              </a:ext>
            </a:extLst>
          </p:cNvPr>
          <p:cNvSpPr txBox="1"/>
          <p:nvPr/>
        </p:nvSpPr>
        <p:spPr>
          <a:xfrm>
            <a:off x="1397000" y="2794000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600" dirty="0">
                <a:solidFill>
                  <a:srgbClr val="8B949E"/>
                </a:solidFill>
              </a:rPr>
              <a:t>📌Stability Improvements</a:t>
            </a:r>
          </a:p>
        </p:txBody>
      </p:sp>
    </p:spTree>
    <p:extLst>
      <p:ext uri="{BB962C8B-B14F-4D97-AF65-F5344CB8AC3E}">
        <p14:creationId xmlns:p14="http://schemas.microsoft.com/office/powerpoint/2010/main" val="1188433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20C12-E49D-E3DF-FFAB-87307D8F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0161BA-3000-3DEF-E8F3-C4199E732667}"/>
              </a:ext>
            </a:extLst>
          </p:cNvPr>
          <p:cNvSpPr txBox="1"/>
          <p:nvPr/>
        </p:nvSpPr>
        <p:spPr>
          <a:xfrm>
            <a:off x="609600" y="190500"/>
            <a:ext cx="10972800" cy="5847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200" b="1" dirty="0">
                <a:solidFill>
                  <a:srgbClr val="58A6FF"/>
                </a:solidFill>
              </a:rPr>
              <a:t>A small warning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7BA723-C644-F310-6975-732F81A3F0D3}"/>
              </a:ext>
            </a:extLst>
          </p:cNvPr>
          <p:cNvSpPr/>
          <p:nvPr/>
        </p:nvSpPr>
        <p:spPr>
          <a:xfrm>
            <a:off x="1016000" y="1015999"/>
            <a:ext cx="10160000" cy="5234781"/>
          </a:xfrm>
          <a:prstGeom prst="roundRect">
            <a:avLst/>
          </a:prstGeom>
          <a:solidFill>
            <a:srgbClr val="161B22"/>
          </a:solidFill>
          <a:ln w="25400" cap="flat" cmpd="sng" algn="ctr">
            <a:solidFill>
              <a:srgbClr val="3FB950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BAA11C-9E98-E0C3-EEA2-3ABE976631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660"/>
          <a:stretch>
            <a:fillRect/>
          </a:stretch>
        </p:blipFill>
        <p:spPr>
          <a:xfrm>
            <a:off x="2941527" y="1320358"/>
            <a:ext cx="6308946" cy="4638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1BAE4C-8858-77FE-53AA-E554D0FE7A2B}"/>
              </a:ext>
            </a:extLst>
          </p:cNvPr>
          <p:cNvSpPr txBox="1"/>
          <p:nvPr/>
        </p:nvSpPr>
        <p:spPr>
          <a:xfrm>
            <a:off x="1682749" y="6353004"/>
            <a:ext cx="7661275" cy="276999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r>
              <a:rPr lang="en-GB" sz="1200" dirty="0">
                <a:solidFill>
                  <a:srgbClr val="8B949E"/>
                </a:solidFill>
              </a:rPr>
              <a:t>https://github.blog/news-insights/company-news/updates-to-github-copilot-interaction-data-usage-policy/</a:t>
            </a:r>
          </a:p>
        </p:txBody>
      </p:sp>
    </p:spTree>
    <p:extLst>
      <p:ext uri="{BB962C8B-B14F-4D97-AF65-F5344CB8AC3E}">
        <p14:creationId xmlns:p14="http://schemas.microsoft.com/office/powerpoint/2010/main" val="353493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0E3EDC-9094-40CD-9BE2-BE1698AECAEE}"/>
              </a:ext>
            </a:extLst>
          </p:cNvPr>
          <p:cNvSpPr txBox="1"/>
          <p:nvPr/>
        </p:nvSpPr>
        <p:spPr>
          <a:xfrm>
            <a:off x="609600" y="190500"/>
            <a:ext cx="10972800" cy="57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400" b="1">
                <a:solidFill>
                  <a:srgbClr val="58A6FF"/>
                </a:solidFill>
              </a:rPr>
              <a:t>Lessons Learned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87AECF-B8DF-4739-9451-9F70BD3BB411}"/>
              </a:ext>
            </a:extLst>
          </p:cNvPr>
          <p:cNvSpPr txBox="1"/>
          <p:nvPr/>
        </p:nvSpPr>
        <p:spPr>
          <a:xfrm>
            <a:off x="609600" y="1016000"/>
            <a:ext cx="5334000" cy="553998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spAutoFit/>
          </a:bodyPr>
          <a:lstStyle/>
          <a:p>
            <a:pPr algn="l"/>
            <a:r>
              <a:rPr lang="en-GB" sz="1500" dirty="0"/>
              <a:t>→  Context is everything: garbage in, garbage out. </a:t>
            </a:r>
          </a:p>
          <a:p>
            <a:pPr algn="l"/>
            <a:r>
              <a:rPr lang="en-GB" sz="1500" dirty="0"/>
              <a:t>     More specific prompt = better output.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45ECB-79B5-4FB6-823C-C148CF8B897E}"/>
              </a:ext>
            </a:extLst>
          </p:cNvPr>
          <p:cNvSpPr txBox="1"/>
          <p:nvPr/>
        </p:nvSpPr>
        <p:spPr>
          <a:xfrm>
            <a:off x="609600" y="2349500"/>
            <a:ext cx="5334000" cy="553998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spAutoFit/>
          </a:bodyPr>
          <a:lstStyle/>
          <a:p>
            <a:pPr algn="l"/>
            <a:r>
              <a:rPr lang="en-GB" sz="1500" dirty="0"/>
              <a:t>→  Trust but verify; always read the code Copilot writes.</a:t>
            </a:r>
          </a:p>
          <a:p>
            <a:pPr algn="l"/>
            <a:r>
              <a:rPr lang="en-GB" sz="1500" dirty="0"/>
              <a:t>     You're still the engineer.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C16B7-6B5B-48A5-BC59-66C47B2F0455}"/>
              </a:ext>
            </a:extLst>
          </p:cNvPr>
          <p:cNvSpPr txBox="1"/>
          <p:nvPr/>
        </p:nvSpPr>
        <p:spPr>
          <a:xfrm>
            <a:off x="609600" y="3683000"/>
            <a:ext cx="5334000" cy="553998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spAutoFit/>
          </a:bodyPr>
          <a:lstStyle/>
          <a:p>
            <a:pPr algn="l"/>
            <a:r>
              <a:rPr lang="en-GB" sz="1500" dirty="0"/>
              <a:t>→  Use it to learn, not skip learning: "explain this" is as</a:t>
            </a:r>
          </a:p>
          <a:p>
            <a:pPr algn="l"/>
            <a:r>
              <a:rPr lang="en-GB" sz="1500" dirty="0"/>
              <a:t>     powerful as "generate this".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2F0DCD-E5BF-4780-A32E-4105EF5331DC}"/>
              </a:ext>
            </a:extLst>
          </p:cNvPr>
          <p:cNvSpPr txBox="1"/>
          <p:nvPr/>
        </p:nvSpPr>
        <p:spPr>
          <a:xfrm>
            <a:off x="6350000" y="1016000"/>
            <a:ext cx="5334000" cy="553998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spAutoFit/>
          </a:bodyPr>
          <a:lstStyle/>
          <a:p>
            <a:pPr algn="l"/>
            <a:r>
              <a:rPr lang="en-GB" sz="1500" dirty="0"/>
              <a:t>→  Instructions file fundamentals: invest early, save hours</a:t>
            </a:r>
          </a:p>
          <a:p>
            <a:pPr algn="l"/>
            <a:r>
              <a:rPr lang="en-GB" sz="1500" dirty="0"/>
              <a:t>     later, across the whole team.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8F02F-96F3-4A45-9A09-A4C802E1A123}"/>
              </a:ext>
            </a:extLst>
          </p:cNvPr>
          <p:cNvSpPr txBox="1"/>
          <p:nvPr/>
        </p:nvSpPr>
        <p:spPr>
          <a:xfrm>
            <a:off x="6350000" y="2349500"/>
            <a:ext cx="5334000" cy="553998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spAutoFit/>
          </a:bodyPr>
          <a:lstStyle/>
          <a:p>
            <a:pPr algn="l"/>
            <a:r>
              <a:rPr lang="en-GB" sz="1500" dirty="0"/>
              <a:t>→  Prompt files = team infra: treat them like code. </a:t>
            </a:r>
          </a:p>
          <a:p>
            <a:pPr algn="l"/>
            <a:r>
              <a:rPr lang="en-GB" sz="1500" dirty="0"/>
              <a:t>     Review, iterate, improve.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1E16A-554C-442F-80E9-67A57251D8C0}"/>
              </a:ext>
            </a:extLst>
          </p:cNvPr>
          <p:cNvSpPr txBox="1"/>
          <p:nvPr/>
        </p:nvSpPr>
        <p:spPr>
          <a:xfrm>
            <a:off x="6350000" y="3683000"/>
            <a:ext cx="5334000" cy="553998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spAutoFit/>
          </a:bodyPr>
          <a:lstStyle/>
          <a:p>
            <a:pPr algn="l"/>
            <a:r>
              <a:rPr lang="en-GB" sz="1500" dirty="0"/>
              <a:t>→  It's a peer, not an oracle; push back, question it, </a:t>
            </a:r>
          </a:p>
          <a:p>
            <a:pPr algn="l"/>
            <a:r>
              <a:rPr lang="en-GB" sz="1500" dirty="0"/>
              <a:t>     run its output.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BE32A2-052C-4970-A43F-211D6B8BC9CB}"/>
              </a:ext>
            </a:extLst>
          </p:cNvPr>
          <p:cNvSpPr/>
          <p:nvPr/>
        </p:nvSpPr>
        <p:spPr>
          <a:xfrm>
            <a:off x="6045200" y="1079500"/>
            <a:ext cx="25400" cy="3810000"/>
          </a:xfrm>
          <a:prstGeom prst="rect">
            <a:avLst/>
          </a:prstGeom>
          <a:solidFill>
            <a:srgbClr val="30363D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830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CDE9EB-46CF-4802-BDEF-EEEA4F06AFC9}"/>
              </a:ext>
            </a:extLst>
          </p:cNvPr>
          <p:cNvSpPr txBox="1"/>
          <p:nvPr/>
        </p:nvSpPr>
        <p:spPr>
          <a:xfrm>
            <a:off x="609600" y="190500"/>
            <a:ext cx="10972800" cy="571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400" b="1">
                <a:solidFill>
                  <a:srgbClr val="58A6FF"/>
                </a:solidFill>
              </a:rPr>
              <a:t>What You Can Apply Today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F929A3-EF87-A17F-3129-4159EB179F68}"/>
              </a:ext>
            </a:extLst>
          </p:cNvPr>
          <p:cNvGrpSpPr/>
          <p:nvPr/>
        </p:nvGrpSpPr>
        <p:grpSpPr>
          <a:xfrm>
            <a:off x="762000" y="952500"/>
            <a:ext cx="10668000" cy="1016000"/>
            <a:chOff x="762000" y="952500"/>
            <a:chExt cx="10668000" cy="10160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701CC2C-6758-4BAC-B373-2A2336A1B220}"/>
                </a:ext>
              </a:extLst>
            </p:cNvPr>
            <p:cNvSpPr/>
            <p:nvPr/>
          </p:nvSpPr>
          <p:spPr>
            <a:xfrm>
              <a:off x="762000" y="952500"/>
              <a:ext cx="10668000" cy="1016000"/>
            </a:xfrm>
            <a:prstGeom prst="roundRect">
              <a:avLst/>
            </a:prstGeom>
            <a:solidFill>
              <a:srgbClr val="1A2540"/>
            </a:solidFill>
            <a:ln w="12700" cap="flat" cmpd="sng" algn="ctr">
              <a:solidFill>
                <a:srgbClr val="58A6FF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4FA6B0B-9902-48FA-96AD-7DE117F29616}"/>
                </a:ext>
              </a:extLst>
            </p:cNvPr>
            <p:cNvSpPr/>
            <p:nvPr/>
          </p:nvSpPr>
          <p:spPr>
            <a:xfrm>
              <a:off x="952500" y="1206500"/>
              <a:ext cx="508000" cy="508000"/>
            </a:xfrm>
            <a:prstGeom prst="ellipse">
              <a:avLst/>
            </a:prstGeom>
            <a:solidFill>
              <a:srgbClr val="58A6FF"/>
            </a:solidFill>
            <a:ln w="1905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none" rtlCol="0" anchor="ctr" anchorCtr="0">
              <a:noAutofit/>
            </a:bodyPr>
            <a:lstStyle/>
            <a:p>
              <a:pPr algn="l"/>
              <a:r>
                <a:rPr lang="en-GB" sz="2000" b="1">
                  <a:solidFill>
                    <a:srgbClr val="0D1117"/>
                  </a:solidFill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5053E9-FD72-49B6-94F7-4B0E3774F1EE}"/>
                </a:ext>
              </a:extLst>
            </p:cNvPr>
            <p:cNvSpPr txBox="1"/>
            <p:nvPr/>
          </p:nvSpPr>
          <p:spPr>
            <a:xfrm>
              <a:off x="1651000" y="1054100"/>
              <a:ext cx="9525000" cy="812800"/>
            </a:xfrm>
            <a:prstGeom prst="rect">
              <a:avLst/>
            </a:prstGeom>
            <a:noFill/>
          </p:spPr>
          <p:txBody>
            <a:bodyPr vertOverflow="overflow" vert="horz" wrap="square" rtlCol="0" anchor="ctr" anchorCtr="0">
              <a:spAutoFit/>
            </a:bodyPr>
            <a:lstStyle/>
            <a:p>
              <a:pPr algn="l"/>
              <a:r>
                <a:rPr lang="en-GB" sz="1500"/>
                <a:t>Create .github/copilot-instructions.md
Even 10 lines of your conventions will meaningfully change Copilot's output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5130A9-511A-1949-1F67-FFD5990D5B83}"/>
              </a:ext>
            </a:extLst>
          </p:cNvPr>
          <p:cNvGrpSpPr/>
          <p:nvPr/>
        </p:nvGrpSpPr>
        <p:grpSpPr>
          <a:xfrm>
            <a:off x="762000" y="2171700"/>
            <a:ext cx="10668000" cy="1016000"/>
            <a:chOff x="762000" y="2171700"/>
            <a:chExt cx="10668000" cy="1016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0935467-1BBD-49D8-A722-39362530A396}"/>
                </a:ext>
              </a:extLst>
            </p:cNvPr>
            <p:cNvSpPr/>
            <p:nvPr/>
          </p:nvSpPr>
          <p:spPr>
            <a:xfrm>
              <a:off x="762000" y="2171700"/>
              <a:ext cx="10668000" cy="1016000"/>
            </a:xfrm>
            <a:prstGeom prst="roundRect">
              <a:avLst/>
            </a:prstGeom>
            <a:solidFill>
              <a:srgbClr val="132118"/>
            </a:solidFill>
            <a:ln w="12700" cap="flat" cmpd="sng" algn="ctr">
              <a:solidFill>
                <a:srgbClr val="3FB950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8D67111-381D-49F8-8B60-E79E677EBCA2}"/>
                </a:ext>
              </a:extLst>
            </p:cNvPr>
            <p:cNvSpPr/>
            <p:nvPr/>
          </p:nvSpPr>
          <p:spPr>
            <a:xfrm>
              <a:off x="952500" y="2425700"/>
              <a:ext cx="508000" cy="508000"/>
            </a:xfrm>
            <a:prstGeom prst="ellipse">
              <a:avLst/>
            </a:prstGeom>
            <a:solidFill>
              <a:srgbClr val="3FB950"/>
            </a:solidFill>
            <a:ln w="1905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none" rtlCol="0" anchor="ctr" anchorCtr="0">
              <a:noAutofit/>
            </a:bodyPr>
            <a:lstStyle/>
            <a:p>
              <a:pPr algn="l"/>
              <a:r>
                <a:rPr lang="en-GB" sz="2000" b="1" dirty="0">
                  <a:solidFill>
                    <a:srgbClr val="0D1117"/>
                  </a:solidFill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AC4774-B229-408E-AAD1-0945FBDF5A17}"/>
                </a:ext>
              </a:extLst>
            </p:cNvPr>
            <p:cNvSpPr txBox="1"/>
            <p:nvPr/>
          </p:nvSpPr>
          <p:spPr>
            <a:xfrm>
              <a:off x="1651000" y="2273300"/>
              <a:ext cx="9525000" cy="812800"/>
            </a:xfrm>
            <a:prstGeom prst="rect">
              <a:avLst/>
            </a:prstGeom>
            <a:noFill/>
          </p:spPr>
          <p:txBody>
            <a:bodyPr vertOverflow="overflow" vert="horz" wrap="square" rtlCol="0" anchor="ctr" anchorCtr="0">
              <a:spAutoFit/>
            </a:bodyPr>
            <a:lstStyle/>
            <a:p>
              <a:pPr algn="l"/>
              <a:r>
                <a:rPr lang="en-GB" sz="1500"/>
                <a:t>Write one prompt file for your most common task
New module? New playbook? New pipeline? Codify that pattern once, use it forever.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815C9A-1024-CA1E-DB33-00D8D2306C29}"/>
              </a:ext>
            </a:extLst>
          </p:cNvPr>
          <p:cNvGrpSpPr/>
          <p:nvPr/>
        </p:nvGrpSpPr>
        <p:grpSpPr>
          <a:xfrm>
            <a:off x="762000" y="3390900"/>
            <a:ext cx="10668000" cy="1016000"/>
            <a:chOff x="762000" y="3390900"/>
            <a:chExt cx="10668000" cy="1016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051F7F2-6E66-48A9-BF51-3C86CAFCAD96}"/>
                </a:ext>
              </a:extLst>
            </p:cNvPr>
            <p:cNvSpPr/>
            <p:nvPr/>
          </p:nvSpPr>
          <p:spPr>
            <a:xfrm>
              <a:off x="762000" y="3390900"/>
              <a:ext cx="10668000" cy="1016000"/>
            </a:xfrm>
            <a:prstGeom prst="roundRect">
              <a:avLst/>
            </a:prstGeom>
            <a:solidFill>
              <a:srgbClr val="1A2540"/>
            </a:solidFill>
            <a:ln w="12700" cap="flat" cmpd="sng" algn="ctr">
              <a:solidFill>
                <a:srgbClr val="58A6FF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2AC318-EB49-43C0-8F86-722EA57B2E68}"/>
                </a:ext>
              </a:extLst>
            </p:cNvPr>
            <p:cNvSpPr/>
            <p:nvPr/>
          </p:nvSpPr>
          <p:spPr>
            <a:xfrm>
              <a:off x="952500" y="3644900"/>
              <a:ext cx="508000" cy="508000"/>
            </a:xfrm>
            <a:prstGeom prst="ellipse">
              <a:avLst/>
            </a:prstGeom>
            <a:solidFill>
              <a:srgbClr val="58A6FF"/>
            </a:solidFill>
            <a:ln w="1905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none" rtlCol="0" anchor="ctr" anchorCtr="0">
              <a:noAutofit/>
            </a:bodyPr>
            <a:lstStyle/>
            <a:p>
              <a:pPr algn="l"/>
              <a:r>
                <a:rPr lang="en-GB" sz="2000" b="1">
                  <a:solidFill>
                    <a:srgbClr val="0D1117"/>
                  </a:solidFill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AFAE20-F879-4F9B-9914-1BCDCF98CA0B}"/>
                </a:ext>
              </a:extLst>
            </p:cNvPr>
            <p:cNvSpPr txBox="1"/>
            <p:nvPr/>
          </p:nvSpPr>
          <p:spPr>
            <a:xfrm>
              <a:off x="1651000" y="3492500"/>
              <a:ext cx="9525000" cy="812800"/>
            </a:xfrm>
            <a:prstGeom prst="rect">
              <a:avLst/>
            </a:prstGeom>
            <a:noFill/>
          </p:spPr>
          <p:txBody>
            <a:bodyPr vertOverflow="overflow" vert="horz" wrap="square" rtlCol="0" anchor="ctr" anchorCtr="0">
              <a:spAutoFit/>
            </a:bodyPr>
            <a:lstStyle/>
            <a:p>
              <a:pPr algn="l"/>
              <a:r>
                <a:rPr lang="en-GB" sz="1500"/>
                <a:t>Use Copilot to learn, not just generate
"Explain this Terraform plan to me" is just as valuable as "write this for me"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0568FBC-996C-854B-781D-7E8DA72C3310}"/>
              </a:ext>
            </a:extLst>
          </p:cNvPr>
          <p:cNvGrpSpPr/>
          <p:nvPr/>
        </p:nvGrpSpPr>
        <p:grpSpPr>
          <a:xfrm>
            <a:off x="762000" y="4610100"/>
            <a:ext cx="10668000" cy="1016000"/>
            <a:chOff x="762000" y="4610100"/>
            <a:chExt cx="10668000" cy="101600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FE309CC-D0EB-4512-BB92-86C2170ED89B}"/>
                </a:ext>
              </a:extLst>
            </p:cNvPr>
            <p:cNvSpPr/>
            <p:nvPr/>
          </p:nvSpPr>
          <p:spPr>
            <a:xfrm>
              <a:off x="762000" y="4610100"/>
              <a:ext cx="10668000" cy="1016000"/>
            </a:xfrm>
            <a:prstGeom prst="roundRect">
              <a:avLst/>
            </a:prstGeom>
            <a:solidFill>
              <a:srgbClr val="132118"/>
            </a:solidFill>
            <a:ln w="12700" cap="flat" cmpd="sng" algn="ctr">
              <a:solidFill>
                <a:srgbClr val="3FB950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1BA568-83F3-469B-85AE-48FB1412E5C6}"/>
                </a:ext>
              </a:extLst>
            </p:cNvPr>
            <p:cNvSpPr/>
            <p:nvPr/>
          </p:nvSpPr>
          <p:spPr>
            <a:xfrm>
              <a:off x="952500" y="4864100"/>
              <a:ext cx="508000" cy="508000"/>
            </a:xfrm>
            <a:prstGeom prst="ellipse">
              <a:avLst/>
            </a:prstGeom>
            <a:solidFill>
              <a:srgbClr val="3FB950"/>
            </a:solidFill>
            <a:ln w="1905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wrap="none" rtlCol="0" anchor="ctr" anchorCtr="0">
              <a:noAutofit/>
            </a:bodyPr>
            <a:lstStyle/>
            <a:p>
              <a:pPr algn="l"/>
              <a:r>
                <a:rPr lang="en-GB" sz="2000" b="1" dirty="0">
                  <a:solidFill>
                    <a:srgbClr val="0D1117"/>
                  </a:solidFill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D4E047-BDB5-400D-ADD9-C752DDBDCD52}"/>
                </a:ext>
              </a:extLst>
            </p:cNvPr>
            <p:cNvSpPr txBox="1"/>
            <p:nvPr/>
          </p:nvSpPr>
          <p:spPr>
            <a:xfrm>
              <a:off x="1651000" y="4711700"/>
              <a:ext cx="9525000" cy="812800"/>
            </a:xfrm>
            <a:prstGeom prst="rect">
              <a:avLst/>
            </a:prstGeom>
            <a:noFill/>
          </p:spPr>
          <p:txBody>
            <a:bodyPr vertOverflow="overflow" vert="horz" wrap="square" rtlCol="0" anchor="ctr" anchorCtr="0">
              <a:spAutoFit/>
            </a:bodyPr>
            <a:lstStyle/>
            <a:p>
              <a:pPr algn="l"/>
              <a:r>
                <a:rPr lang="en-GB" sz="1500" dirty="0"/>
                <a:t>Try Agent Mode for one real task end-to-end
Give it a concrete goal, watch the loop, then carefully review before you apply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7083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71403-74A7-45CE-89CB-95BDE5FE3744}"/>
              </a:ext>
            </a:extLst>
          </p:cNvPr>
          <p:cNvSpPr txBox="1"/>
          <p:nvPr/>
        </p:nvSpPr>
        <p:spPr>
          <a:xfrm>
            <a:off x="1904999" y="915768"/>
            <a:ext cx="8382000" cy="92333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ctr"/>
            <a:r>
              <a:rPr lang="en-GB" sz="5400" b="1" dirty="0"/>
              <a:t>Thank 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E93A2-E6B8-5ABE-BE10-7F724373670D}"/>
              </a:ext>
            </a:extLst>
          </p:cNvPr>
          <p:cNvGrpSpPr/>
          <p:nvPr/>
        </p:nvGrpSpPr>
        <p:grpSpPr>
          <a:xfrm>
            <a:off x="1270000" y="6157684"/>
            <a:ext cx="9652000" cy="307777"/>
            <a:chOff x="1270000" y="3937000"/>
            <a:chExt cx="9652000" cy="3077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8F0273-17A4-410F-A137-EF7CAD482481}"/>
                </a:ext>
              </a:extLst>
            </p:cNvPr>
            <p:cNvSpPr txBox="1"/>
            <p:nvPr/>
          </p:nvSpPr>
          <p:spPr>
            <a:xfrm>
              <a:off x="1270000" y="3937000"/>
              <a:ext cx="9652000" cy="307777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ctr"/>
              <a:r>
                <a:rPr lang="en-GB" sz="1400" dirty="0">
                  <a:solidFill>
                    <a:srgbClr val="3FB950"/>
                  </a:solidFill>
                </a:rPr>
                <a:t>🌐  thatinfradba.com   ·   📧  thatinfradba@pm.me   ·   💼  /</a:t>
              </a:r>
              <a:r>
                <a:rPr lang="en-GB" sz="1400" dirty="0" err="1">
                  <a:solidFill>
                    <a:srgbClr val="3FB950"/>
                  </a:solidFill>
                </a:rPr>
                <a:t>dannydh</a:t>
              </a:r>
              <a:endParaRPr lang="en-GB" sz="1400" dirty="0">
                <a:solidFill>
                  <a:srgbClr val="3FB950"/>
                </a:solidFill>
              </a:endParaRPr>
            </a:p>
          </p:txBody>
        </p:sp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57B50221-3800-40BF-6037-17183EE2E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8111" y="3983151"/>
              <a:ext cx="215474" cy="215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3AE5E0D-E8FA-3517-D4F1-6D31C1AB2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85" y="1981791"/>
            <a:ext cx="3700628" cy="38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0B6B1D-8EF6-4CE6-B2B6-4A53925777A7}"/>
              </a:ext>
            </a:extLst>
          </p:cNvPr>
          <p:cNvSpPr txBox="1"/>
          <p:nvPr/>
        </p:nvSpPr>
        <p:spPr>
          <a:xfrm>
            <a:off x="609600" y="381000"/>
            <a:ext cx="10972800" cy="6985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600" b="1">
                <a:solidFill>
                  <a:srgbClr val="58A6FF"/>
                </a:solidFill>
              </a:rPr>
              <a:t>What We'll Cover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A7530-FAB1-4247-AB47-EB10FC84D9A8}"/>
              </a:ext>
            </a:extLst>
          </p:cNvPr>
          <p:cNvSpPr txBox="1"/>
          <p:nvPr/>
        </p:nvSpPr>
        <p:spPr>
          <a:xfrm>
            <a:off x="914400" y="1593334"/>
            <a:ext cx="10363200" cy="369332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dirty="0"/>
              <a:t>→  AI Fundamentals - How LLMs work &amp; their limits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FCC4C-2752-47CB-AAE6-EBACD843B82C}"/>
              </a:ext>
            </a:extLst>
          </p:cNvPr>
          <p:cNvSpPr txBox="1"/>
          <p:nvPr/>
        </p:nvSpPr>
        <p:spPr>
          <a:xfrm>
            <a:off x="914400" y="2107168"/>
            <a:ext cx="10363200" cy="369332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dirty="0"/>
              <a:t>→  Bridging the Gap - RAG, context &amp; keeping models current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93C76-27A2-48CA-8EB8-2B9789F6E325}"/>
              </a:ext>
            </a:extLst>
          </p:cNvPr>
          <p:cNvSpPr txBox="1"/>
          <p:nvPr/>
        </p:nvSpPr>
        <p:spPr>
          <a:xfrm>
            <a:off x="914400" y="2621002"/>
            <a:ext cx="10363200" cy="369332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dirty="0"/>
              <a:t>→  Agents &amp; Tool Use - When AI goes from answering to doing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38E93D-7F45-4F97-9092-F655864455C0}"/>
              </a:ext>
            </a:extLst>
          </p:cNvPr>
          <p:cNvSpPr txBox="1"/>
          <p:nvPr/>
        </p:nvSpPr>
        <p:spPr>
          <a:xfrm>
            <a:off x="914400" y="3135868"/>
            <a:ext cx="10363200" cy="369332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dirty="0"/>
              <a:t>→  Copilot Deep Dive - Prompt files &amp; instruction markdown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C6FC6F-EA3E-4D5D-AB3D-BB0B71669DBD}"/>
              </a:ext>
            </a:extLst>
          </p:cNvPr>
          <p:cNvSpPr txBox="1"/>
          <p:nvPr/>
        </p:nvSpPr>
        <p:spPr>
          <a:xfrm>
            <a:off x="914400" y="3650734"/>
            <a:ext cx="10363200" cy="369332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dirty="0"/>
              <a:t>→  My Journey - From zero to a working pipeline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C16D2-5616-4D55-B040-81E566D4A687}"/>
              </a:ext>
            </a:extLst>
          </p:cNvPr>
          <p:cNvSpPr txBox="1"/>
          <p:nvPr/>
        </p:nvSpPr>
        <p:spPr>
          <a:xfrm>
            <a:off x="914400" y="4165600"/>
            <a:ext cx="10363200" cy="369332"/>
          </a:xfrm>
          <a:prstGeom prst="rect">
            <a:avLst/>
          </a:prstGeom>
          <a:noFill/>
        </p:spPr>
        <p:txBody>
          <a:bodyPr vertOverflow="overflow" vert="horz" wrap="square" rtlCol="0" anchor="ctr" anchorCtr="0">
            <a:spAutoFit/>
          </a:bodyPr>
          <a:lstStyle/>
          <a:p>
            <a:pPr algn="l"/>
            <a:r>
              <a:rPr lang="en-GB" dirty="0"/>
              <a:t>→  Lessons &amp; Takeaways - What you can apply today</a:t>
            </a:r>
          </a:p>
        </p:txBody>
      </p:sp>
    </p:spTree>
    <p:extLst>
      <p:ext uri="{BB962C8B-B14F-4D97-AF65-F5344CB8AC3E}">
        <p14:creationId xmlns:p14="http://schemas.microsoft.com/office/powerpoint/2010/main" val="1822971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6A063-AD84-3C0A-4635-D4BA42BE2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5BA9D-B61E-8204-10E3-40536C2979E7}"/>
              </a:ext>
            </a:extLst>
          </p:cNvPr>
          <p:cNvSpPr txBox="1"/>
          <p:nvPr/>
        </p:nvSpPr>
        <p:spPr>
          <a:xfrm>
            <a:off x="1016000" y="2413000"/>
            <a:ext cx="10160000" cy="769441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58A6FF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🚀 My Journey with GitHub Copilot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9F1E46-E469-A66F-1285-9D57DDD2A328}"/>
              </a:ext>
            </a:extLst>
          </p:cNvPr>
          <p:cNvSpPr txBox="1"/>
          <p:nvPr/>
        </p:nvSpPr>
        <p:spPr>
          <a:xfrm>
            <a:off x="2032000" y="3619500"/>
            <a:ext cx="8128000" cy="508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8B949E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From zero to working pipeline</a:t>
            </a:r>
          </a:p>
        </p:txBody>
      </p:sp>
    </p:spTree>
    <p:extLst>
      <p:ext uri="{BB962C8B-B14F-4D97-AF65-F5344CB8AC3E}">
        <p14:creationId xmlns:p14="http://schemas.microsoft.com/office/powerpoint/2010/main" val="13480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F0CB2C-3B5E-40C8-8153-950261A49A10}"/>
              </a:ext>
            </a:extLst>
          </p:cNvPr>
          <p:cNvSpPr txBox="1"/>
          <p:nvPr/>
        </p:nvSpPr>
        <p:spPr>
          <a:xfrm>
            <a:off x="609600" y="190500"/>
            <a:ext cx="10972800" cy="5847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8A6FF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Starting Point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ABDF03-44DB-47C1-9DB4-5354A85D51D7}"/>
              </a:ext>
            </a:extLst>
          </p:cNvPr>
          <p:cNvSpPr/>
          <p:nvPr/>
        </p:nvSpPr>
        <p:spPr>
          <a:xfrm>
            <a:off x="1016000" y="1016000"/>
            <a:ext cx="10160000" cy="3302000"/>
          </a:xfrm>
          <a:prstGeom prst="roundRect">
            <a:avLst/>
          </a:prstGeom>
          <a:solidFill>
            <a:srgbClr val="161B22"/>
          </a:solidFill>
          <a:ln w="25400" cap="flat" cmpd="sng" algn="ctr">
            <a:solidFill>
              <a:srgbClr val="3FB950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B2332"/>
              </a:solidFill>
              <a:effectLst/>
              <a:uLnTx/>
              <a:uFillTx/>
              <a:latin typeface="Segoe UI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6E0AD-B1DF-480D-B4BD-904398328891}"/>
              </a:ext>
            </a:extLst>
          </p:cNvPr>
          <p:cNvSpPr txBox="1"/>
          <p:nvPr/>
        </p:nvSpPr>
        <p:spPr>
          <a:xfrm>
            <a:off x="1397000" y="1270000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B949E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📌 Where I started: zero Terraform / Ansible knowledge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89028-6D83-23D1-A402-A4A04581573F}"/>
              </a:ext>
            </a:extLst>
          </p:cNvPr>
          <p:cNvSpPr txBox="1"/>
          <p:nvPr/>
        </p:nvSpPr>
        <p:spPr>
          <a:xfrm>
            <a:off x="1397000" y="1778169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B949E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📌 What the goal was: test &amp; demo deployment pipeline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AD60CE-FEC2-6393-94D0-5C3DE516FFD8}"/>
              </a:ext>
            </a:extLst>
          </p:cNvPr>
          <p:cNvSpPr txBox="1"/>
          <p:nvPr/>
        </p:nvSpPr>
        <p:spPr>
          <a:xfrm>
            <a:off x="1397000" y="2286338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B949E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📌 Very first interaction with Copilot: How to tackle a project this size?</a:t>
            </a:r>
          </a:p>
        </p:txBody>
      </p:sp>
    </p:spTree>
    <p:extLst>
      <p:ext uri="{BB962C8B-B14F-4D97-AF65-F5344CB8AC3E}">
        <p14:creationId xmlns:p14="http://schemas.microsoft.com/office/powerpoint/2010/main" val="1393347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8812B8-DC6B-4A88-B895-A46C76A5611E}"/>
              </a:ext>
            </a:extLst>
          </p:cNvPr>
          <p:cNvSpPr txBox="1"/>
          <p:nvPr/>
        </p:nvSpPr>
        <p:spPr>
          <a:xfrm>
            <a:off x="609600" y="190500"/>
            <a:ext cx="10972800" cy="5847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58A6FF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The Challenges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E4883C-CDB1-4158-83AE-594F26D56601}"/>
              </a:ext>
            </a:extLst>
          </p:cNvPr>
          <p:cNvSpPr/>
          <p:nvPr/>
        </p:nvSpPr>
        <p:spPr>
          <a:xfrm>
            <a:off x="1016000" y="1016000"/>
            <a:ext cx="10160000" cy="3302000"/>
          </a:xfrm>
          <a:prstGeom prst="roundRect">
            <a:avLst/>
          </a:prstGeom>
          <a:solidFill>
            <a:srgbClr val="161B22"/>
          </a:solidFill>
          <a:ln w="25400" cap="flat" cmpd="sng" algn="ctr">
            <a:solidFill>
              <a:srgbClr val="3FB950"/>
            </a:solidFill>
            <a:prstDash val="dash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B2332"/>
              </a:solidFill>
              <a:effectLst/>
              <a:uLnTx/>
              <a:uFillTx/>
              <a:latin typeface="Segoe UI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B9F13-0544-3BAB-0DCF-DE4118DE005A}"/>
              </a:ext>
            </a:extLst>
          </p:cNvPr>
          <p:cNvSpPr txBox="1"/>
          <p:nvPr/>
        </p:nvSpPr>
        <p:spPr>
          <a:xfrm>
            <a:off x="1397000" y="1270000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B949E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📌 Specific roadblocks: My limited knowledge, AI repeating mistakes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0D96A-0CA3-6CCD-2E27-E8E499EBD62C}"/>
              </a:ext>
            </a:extLst>
          </p:cNvPr>
          <p:cNvSpPr txBox="1"/>
          <p:nvPr/>
        </p:nvSpPr>
        <p:spPr>
          <a:xfrm>
            <a:off x="1397000" y="1778169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B949E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📌 Moments Copilot was confidently wrong: Usage of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B949E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WinRM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B949E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39395-3F5F-612F-0313-07DCB58FFE22}"/>
              </a:ext>
            </a:extLst>
          </p:cNvPr>
          <p:cNvSpPr txBox="1"/>
          <p:nvPr/>
        </p:nvSpPr>
        <p:spPr>
          <a:xfrm>
            <a:off x="1397000" y="2286338"/>
            <a:ext cx="9398000" cy="338554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8B949E"/>
                </a:solidFill>
                <a:effectLst/>
                <a:uLnTx/>
                <a:uFillTx/>
                <a:latin typeface="Segoe UI" panose="02110004020202020204"/>
                <a:ea typeface="+mn-ea"/>
                <a:cs typeface="+mn-cs"/>
              </a:rPr>
              <a:t>📌The moment things “clicked”</a:t>
            </a:r>
          </a:p>
        </p:txBody>
      </p:sp>
    </p:spTree>
    <p:extLst>
      <p:ext uri="{BB962C8B-B14F-4D97-AF65-F5344CB8AC3E}">
        <p14:creationId xmlns:p14="http://schemas.microsoft.com/office/powerpoint/2010/main" val="2504196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1D063E-C7A5-4723-92AB-D49ECCA12EA2}"/>
              </a:ext>
            </a:extLst>
          </p:cNvPr>
          <p:cNvSpPr txBox="1"/>
          <p:nvPr/>
        </p:nvSpPr>
        <p:spPr>
          <a:xfrm>
            <a:off x="1016000" y="2413000"/>
            <a:ext cx="10160000" cy="1016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4400" b="1">
                <a:solidFill>
                  <a:srgbClr val="58A6FF"/>
                </a:solidFill>
              </a:rPr>
              <a:t>🧠 AI Fundamentals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94B36-1486-435D-9EC3-C769B6BC523E}"/>
              </a:ext>
            </a:extLst>
          </p:cNvPr>
          <p:cNvSpPr txBox="1"/>
          <p:nvPr/>
        </p:nvSpPr>
        <p:spPr>
          <a:xfrm>
            <a:off x="2032000" y="3619500"/>
            <a:ext cx="8128000" cy="40011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000" dirty="0">
                <a:solidFill>
                  <a:srgbClr val="8B949E"/>
                </a:solidFill>
              </a:rPr>
              <a:t>The quick version: just enough to use it well</a:t>
            </a:r>
          </a:p>
        </p:txBody>
      </p:sp>
    </p:spTree>
    <p:extLst>
      <p:ext uri="{BB962C8B-B14F-4D97-AF65-F5344CB8AC3E}">
        <p14:creationId xmlns:p14="http://schemas.microsoft.com/office/powerpoint/2010/main" val="1320307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32BE94-6A64-405D-A31A-FD5019F2FA94}"/>
              </a:ext>
            </a:extLst>
          </p:cNvPr>
          <p:cNvSpPr txBox="1"/>
          <p:nvPr/>
        </p:nvSpPr>
        <p:spPr>
          <a:xfrm>
            <a:off x="609600" y="317500"/>
            <a:ext cx="10972800" cy="6350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3400" b="1">
                <a:solidFill>
                  <a:srgbClr val="58A6FF"/>
                </a:solidFill>
              </a:rPr>
              <a:t>What is an LLM?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766868-6658-0D51-47C8-376833DCFAE1}"/>
              </a:ext>
            </a:extLst>
          </p:cNvPr>
          <p:cNvGrpSpPr/>
          <p:nvPr/>
        </p:nvGrpSpPr>
        <p:grpSpPr>
          <a:xfrm>
            <a:off x="609600" y="1079500"/>
            <a:ext cx="5334000" cy="1496318"/>
            <a:chOff x="609600" y="1079500"/>
            <a:chExt cx="5334000" cy="14963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916DFC-8F3B-4A68-9E34-3318B8FD407D}"/>
                </a:ext>
              </a:extLst>
            </p:cNvPr>
            <p:cNvSpPr txBox="1"/>
            <p:nvPr/>
          </p:nvSpPr>
          <p:spPr>
            <a:xfrm>
              <a:off x="609600" y="1079500"/>
              <a:ext cx="5334000" cy="3810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l"/>
              <a:r>
                <a:rPr lang="en-GB" sz="1600" i="1" dirty="0">
                  <a:solidFill>
                    <a:srgbClr val="8B949E"/>
                  </a:solidFill>
                </a:rPr>
                <a:t>What it actually is: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1F69CA-9737-414A-A3DC-2D527B8C9740}"/>
                </a:ext>
              </a:extLst>
            </p:cNvPr>
            <p:cNvSpPr txBox="1"/>
            <p:nvPr/>
          </p:nvSpPr>
          <p:spPr>
            <a:xfrm>
              <a:off x="609600" y="1498600"/>
              <a:ext cx="5334000" cy="1077218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l"/>
              <a:r>
                <a:rPr lang="en-GB" sz="1600" dirty="0"/>
                <a:t>• Trained on massive text datasets
• Learns to predict the next token
• Billions of parameters: compressed patterns
• Stateless: no memory between sessions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5DF53E-ADC5-BBFE-8E84-262030582190}"/>
              </a:ext>
            </a:extLst>
          </p:cNvPr>
          <p:cNvGrpSpPr/>
          <p:nvPr/>
        </p:nvGrpSpPr>
        <p:grpSpPr>
          <a:xfrm>
            <a:off x="6400800" y="1079500"/>
            <a:ext cx="5334000" cy="1496318"/>
            <a:chOff x="6400800" y="1079500"/>
            <a:chExt cx="5334000" cy="14963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8A234-02B0-431A-A060-532B92B7BBE8}"/>
                </a:ext>
              </a:extLst>
            </p:cNvPr>
            <p:cNvSpPr txBox="1"/>
            <p:nvPr/>
          </p:nvSpPr>
          <p:spPr>
            <a:xfrm>
              <a:off x="6400800" y="1079500"/>
              <a:ext cx="5334000" cy="3810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l"/>
              <a:r>
                <a:rPr lang="en-GB" sz="1600" i="1">
                  <a:solidFill>
                    <a:srgbClr val="8B949E"/>
                  </a:solidFill>
                </a:rPr>
                <a:t>What it is not: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9AA9ED-00EC-45FB-A1A8-A48FC6EEF498}"/>
                </a:ext>
              </a:extLst>
            </p:cNvPr>
            <p:cNvSpPr txBox="1"/>
            <p:nvPr/>
          </p:nvSpPr>
          <p:spPr>
            <a:xfrm>
              <a:off x="6400800" y="1498600"/>
              <a:ext cx="5334000" cy="1077218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spAutoFit/>
            </a:bodyPr>
            <a:lstStyle/>
            <a:p>
              <a:pPr algn="l"/>
              <a:r>
                <a:rPr lang="en-GB" sz="1600" dirty="0">
                  <a:solidFill>
                    <a:srgbClr val="FF0000"/>
                  </a:solidFill>
                </a:rPr>
                <a:t>✗</a:t>
              </a:r>
              <a:r>
                <a:rPr lang="en-GB" sz="1600" dirty="0"/>
                <a:t>  A database or search engine
</a:t>
              </a:r>
              <a:r>
                <a:rPr lang="en-GB" sz="1600" dirty="0">
                  <a:solidFill>
                    <a:srgbClr val="FF0000"/>
                  </a:solidFill>
                </a:rPr>
                <a:t>✗</a:t>
              </a:r>
              <a:r>
                <a:rPr lang="en-GB" sz="1600" dirty="0"/>
                <a:t>  Always correct
</a:t>
              </a:r>
              <a:r>
                <a:rPr lang="en-GB" sz="1600" dirty="0">
                  <a:solidFill>
                    <a:srgbClr val="FF0000"/>
                  </a:solidFill>
                </a:rPr>
                <a:t>✗</a:t>
              </a:r>
              <a:r>
                <a:rPr lang="en-GB" sz="1600" dirty="0"/>
                <a:t>  Aware of anything after its training cutoff</a:t>
              </a:r>
            </a:p>
            <a:p>
              <a:r>
                <a:rPr lang="en-GB" sz="1600" dirty="0">
                  <a:solidFill>
                    <a:srgbClr val="FF0000"/>
                  </a:solidFill>
                </a:rPr>
                <a:t>✗  </a:t>
              </a:r>
              <a:r>
                <a:rPr lang="en-GB" sz="1600" dirty="0"/>
                <a:t>Able to run or test its own code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3DCB82A-192B-4476-9D9C-FAF6252B92A2}"/>
              </a:ext>
            </a:extLst>
          </p:cNvPr>
          <p:cNvSpPr/>
          <p:nvPr/>
        </p:nvSpPr>
        <p:spPr>
          <a:xfrm>
            <a:off x="6096000" y="1143000"/>
            <a:ext cx="25400" cy="2540000"/>
          </a:xfrm>
          <a:prstGeom prst="rect">
            <a:avLst/>
          </a:prstGeom>
          <a:solidFill>
            <a:srgbClr val="30363D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B51554-C5E2-B45A-EEBC-D0DF013130B5}"/>
              </a:ext>
            </a:extLst>
          </p:cNvPr>
          <p:cNvGrpSpPr/>
          <p:nvPr/>
        </p:nvGrpSpPr>
        <p:grpSpPr>
          <a:xfrm>
            <a:off x="1270000" y="4191000"/>
            <a:ext cx="9652000" cy="698500"/>
            <a:chOff x="1270000" y="4191000"/>
            <a:chExt cx="9652000" cy="6985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28F963D-3BF6-4C4C-80F8-C1B2855C756F}"/>
                </a:ext>
              </a:extLst>
            </p:cNvPr>
            <p:cNvSpPr/>
            <p:nvPr/>
          </p:nvSpPr>
          <p:spPr>
            <a:xfrm>
              <a:off x="1270000" y="4191000"/>
              <a:ext cx="9652000" cy="698500"/>
            </a:xfrm>
            <a:prstGeom prst="roundRect">
              <a:avLst/>
            </a:prstGeom>
            <a:solidFill>
              <a:srgbClr val="1A2540"/>
            </a:solidFill>
            <a:ln w="12700" cap="flat" cmpd="sng" algn="ctr">
              <a:solidFill>
                <a:srgbClr val="58A6FF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B1751A-4731-4077-8F28-DBFC2E54D43F}"/>
                </a:ext>
              </a:extLst>
            </p:cNvPr>
            <p:cNvSpPr txBox="1"/>
            <p:nvPr/>
          </p:nvSpPr>
          <p:spPr>
            <a:xfrm>
              <a:off x="1460500" y="4377323"/>
              <a:ext cx="9271000" cy="338554"/>
            </a:xfrm>
            <a:prstGeom prst="rect">
              <a:avLst/>
            </a:prstGeom>
            <a:noFill/>
          </p:spPr>
          <p:txBody>
            <a:bodyPr vertOverflow="overflow" vert="horz" wrap="square" rtlCol="0" anchor="ctr" anchorCtr="0">
              <a:spAutoFit/>
            </a:bodyPr>
            <a:lstStyle/>
            <a:p>
              <a:pPr algn="ctr"/>
              <a:r>
                <a:rPr lang="en-GB" sz="1600" dirty="0"/>
                <a:t>💡 Think of it as a very well-read colleague who hasn't checked the internet in a while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591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 [1774258111985]">
  <a:themeElements>
    <a:clrScheme name="ZeroPipeline">
      <a:dk1>
        <a:srgbClr val="E6EDF3"/>
      </a:dk1>
      <a:lt1>
        <a:srgbClr val="1B2332"/>
      </a:lt1>
      <a:dk2>
        <a:srgbClr val="C9D1D9"/>
      </a:dk2>
      <a:lt2>
        <a:srgbClr val="252D3D"/>
      </a:lt2>
      <a:accent1>
        <a:srgbClr val="58A6FF"/>
      </a:accent1>
      <a:accent2>
        <a:srgbClr val="3FB950"/>
      </a:accent2>
      <a:accent3>
        <a:srgbClr val="F85149"/>
      </a:accent3>
      <a:accent4>
        <a:srgbClr val="D2A8FF"/>
      </a:accent4>
      <a:accent5>
        <a:srgbClr val="79C0FF"/>
      </a:accent5>
      <a:accent6>
        <a:srgbClr val="56D364"/>
      </a:accent6>
      <a:hlink>
        <a:srgbClr val="58A6FF"/>
      </a:hlink>
      <a:folHlink>
        <a:srgbClr val="D2A8FF"/>
      </a:folHlink>
    </a:clrScheme>
    <a:fontScheme name="ZeroPipeline">
      <a:majorFont>
        <a:latin typeface="Segoe UI Semibold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Segoe UI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0EE24FB-B311-4BB0-8533-D250C1044312}">
  <we:reference id="WA200010001" version="1.0.0.1" store="Omex" storeType="OMEX"/>
  <we:alternateReferences>
    <we:reference id="WA200010001" version="1.0.0.1" store="WA20001000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2201</Words>
  <Application>Microsoft Office PowerPoint</Application>
  <PresentationFormat>Widescreen</PresentationFormat>
  <Paragraphs>242</Paragraphs>
  <Slides>34</Slides>
  <Notes>16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Arial</vt:lpstr>
      <vt:lpstr>Consolas</vt:lpstr>
      <vt:lpstr>Segoe UI</vt:lpstr>
      <vt:lpstr>Segoe UI Semibold</vt:lpstr>
      <vt:lpstr>Office Theme [1774258111985]</vt:lpstr>
      <vt:lpstr>From Zero to Pipeline</vt:lpstr>
      <vt:lpstr>From Zero to Pipeline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Redgate Standard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Danny de Haan</dc:creator>
  <cp:lastModifiedBy>Danny de Haan</cp:lastModifiedBy>
  <cp:revision>1</cp:revision>
  <dcterms:created xsi:type="dcterms:W3CDTF">2026-03-23T09:02:14Z</dcterms:created>
  <dcterms:modified xsi:type="dcterms:W3CDTF">2026-03-27T14:11:20Z</dcterms:modified>
</cp:coreProperties>
</file>